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游ゴシック"/>
          <a:ea typeface="游ゴシック"/>
          <a:cs typeface="游ゴシック"/>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游ゴシック"/>
          <a:ea typeface="游ゴシック"/>
          <a:cs typeface="游ゴシック"/>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游ゴシック"/>
          <a:ea typeface="游ゴシック"/>
          <a:cs typeface="游ゴシック"/>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游ゴシック"/>
          <a:ea typeface="游ゴシック"/>
          <a:cs typeface="游ゴシック"/>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游ゴシック"/>
          <a:ea typeface="游ゴシック"/>
          <a:cs typeface="游ゴシック"/>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游ゴシック"/>
          <a:ea typeface="游ゴシック"/>
          <a:cs typeface="游ゴシック"/>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游ゴシック"/>
          <a:ea typeface="游ゴシック"/>
          <a:cs typeface="游ゴシック"/>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游ゴシック"/>
          <a:ea typeface="游ゴシック"/>
          <a:cs typeface="游ゴシック"/>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游ゴシック"/>
          <a:ea typeface="游ゴシック"/>
          <a:cs typeface="游ゴシック"/>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游ゴシック"/>
          <a:ea typeface="游ゴシック"/>
          <a:cs typeface="游ゴシック"/>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游ゴシック"/>
          <a:ea typeface="游ゴシック"/>
          <a:cs typeface="游ゴシック"/>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游ゴシック"/>
          <a:ea typeface="游ゴシック"/>
          <a:cs typeface="游ゴシック"/>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游ゴシック"/>
          <a:ea typeface="游ゴシック"/>
          <a:cs typeface="游ゴシック"/>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2" d="100"/>
          <a:sy n="62" d="100"/>
        </p:scale>
        <p:origin x="102" y="10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1143000" y="685800"/>
            <a:ext cx="4572000" cy="3429000"/>
          </a:xfrm>
          <a:prstGeom prst="rect">
            <a:avLst/>
          </a:prstGeom>
        </p:spPr>
        <p:txBody>
          <a:bodyPr/>
          <a:lstStyle/>
          <a:p>
            <a:endParaRPr/>
          </a:p>
        </p:txBody>
      </p:sp>
      <p:sp>
        <p:nvSpPr>
          <p:cNvPr id="457" name="Shape 4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36779786"/>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12"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タイトルと縦書きテキスト">
    <p:spTree>
      <p:nvGrpSpPr>
        <p:cNvPr id="1" name=""/>
        <p:cNvGrpSpPr/>
        <p:nvPr/>
      </p:nvGrpSpPr>
      <p:grpSpPr>
        <a:xfrm>
          <a:off x="0" y="0"/>
          <a:ext cx="0" cy="0"/>
          <a:chOff x="0" y="0"/>
          <a:chExt cx="0" cy="0"/>
        </a:xfrm>
      </p:grpSpPr>
      <p:sp>
        <p:nvSpPr>
          <p:cNvPr id="92" name="タイトルテキスト"/>
          <p:cNvSpPr txBox="1">
            <a:spLocks noGrp="1"/>
          </p:cNvSpPr>
          <p:nvPr>
            <p:ph type="title"/>
          </p:nvPr>
        </p:nvSpPr>
        <p:spPr>
          <a:prstGeom prst="rect">
            <a:avLst/>
          </a:prstGeom>
        </p:spPr>
        <p:txBody>
          <a:bodyPr/>
          <a:lstStyle/>
          <a:p>
            <a:r>
              <a:t>タイトルテキスト</a:t>
            </a:r>
          </a:p>
        </p:txBody>
      </p:sp>
      <p:sp>
        <p:nvSpPr>
          <p:cNvPr id="93"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9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縦書きタイトルと&#10;縦書きテキスト">
    <p:spTree>
      <p:nvGrpSpPr>
        <p:cNvPr id="1" name=""/>
        <p:cNvGrpSpPr/>
        <p:nvPr/>
      </p:nvGrpSpPr>
      <p:grpSpPr>
        <a:xfrm>
          <a:off x="0" y="0"/>
          <a:ext cx="0" cy="0"/>
          <a:chOff x="0" y="0"/>
          <a:chExt cx="0" cy="0"/>
        </a:xfrm>
      </p:grpSpPr>
      <p:sp>
        <p:nvSpPr>
          <p:cNvPr id="10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10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0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タイトル スライド">
    <p:spTree>
      <p:nvGrpSpPr>
        <p:cNvPr id="1" name=""/>
        <p:cNvGrpSpPr/>
        <p:nvPr/>
      </p:nvGrpSpPr>
      <p:grpSpPr>
        <a:xfrm>
          <a:off x="0" y="0"/>
          <a:ext cx="0" cy="0"/>
          <a:chOff x="0" y="0"/>
          <a:chExt cx="0" cy="0"/>
        </a:xfrm>
      </p:grpSpPr>
      <p:pic>
        <p:nvPicPr>
          <p:cNvPr id="110" name="図 3" descr="図 3"/>
          <p:cNvPicPr>
            <a:picLocks noChangeAspect="1"/>
          </p:cNvPicPr>
          <p:nvPr/>
        </p:nvPicPr>
        <p:blipFill>
          <a:blip r:embed="rId2">
            <a:extLst/>
          </a:blip>
          <a:srcRect l="973" r="973"/>
          <a:stretch>
            <a:fillRect/>
          </a:stretch>
        </p:blipFill>
        <p:spPr>
          <a:xfrm>
            <a:off x="-1" y="0"/>
            <a:ext cx="12192001" cy="6993315"/>
          </a:xfrm>
          <a:prstGeom prst="rect">
            <a:avLst/>
          </a:prstGeom>
          <a:ln w="12700">
            <a:miter lim="400000"/>
          </a:ln>
        </p:spPr>
      </p:pic>
      <p:sp>
        <p:nvSpPr>
          <p:cNvPr id="111" name="スライド番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タイトルとコンテンツ">
    <p:spTree>
      <p:nvGrpSpPr>
        <p:cNvPr id="1" name=""/>
        <p:cNvGrpSpPr/>
        <p:nvPr/>
      </p:nvGrpSpPr>
      <p:grpSpPr>
        <a:xfrm>
          <a:off x="0" y="0"/>
          <a:ext cx="0" cy="0"/>
          <a:chOff x="0" y="0"/>
          <a:chExt cx="0" cy="0"/>
        </a:xfrm>
      </p:grpSpPr>
      <p:pic>
        <p:nvPicPr>
          <p:cNvPr id="118" name="コンテンツ プレースホルダー 13" descr="コンテンツ プレースホルダー 13"/>
          <p:cNvPicPr>
            <a:picLocks noChangeAspect="1"/>
          </p:cNvPicPr>
          <p:nvPr/>
        </p:nvPicPr>
        <p:blipFill>
          <a:blip r:embed="rId2">
            <a:extLst/>
          </a:blip>
          <a:stretch>
            <a:fillRect/>
          </a:stretch>
        </p:blipFill>
        <p:spPr>
          <a:xfrm>
            <a:off x="-26196" y="0"/>
            <a:ext cx="12218197" cy="818727"/>
          </a:xfrm>
          <a:prstGeom prst="rect">
            <a:avLst/>
          </a:prstGeom>
          <a:ln w="12700">
            <a:miter lim="400000"/>
          </a:ln>
        </p:spPr>
      </p:pic>
      <p:pic>
        <p:nvPicPr>
          <p:cNvPr id="119"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pic>
        <p:nvPicPr>
          <p:cNvPr id="120" name="Picture 2" descr="Picture 2"/>
          <p:cNvPicPr>
            <a:picLocks noChangeAspect="1"/>
          </p:cNvPicPr>
          <p:nvPr/>
        </p:nvPicPr>
        <p:blipFill>
          <a:blip r:embed="rId4">
            <a:extLst/>
          </a:blip>
          <a:stretch>
            <a:fillRect/>
          </a:stretch>
        </p:blipFill>
        <p:spPr>
          <a:xfrm>
            <a:off x="155939" y="855081"/>
            <a:ext cx="1115649" cy="1104957"/>
          </a:xfrm>
          <a:prstGeom prst="rect">
            <a:avLst/>
          </a:prstGeom>
          <a:ln w="12700">
            <a:miter lim="400000"/>
          </a:ln>
        </p:spPr>
      </p:pic>
      <p:sp>
        <p:nvSpPr>
          <p:cNvPr id="121" name="テキスト ボックス 9"/>
          <p:cNvSpPr txBox="1"/>
          <p:nvPr/>
        </p:nvSpPr>
        <p:spPr>
          <a:xfrm>
            <a:off x="1292885" y="899676"/>
            <a:ext cx="8660697"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800">
                <a:solidFill>
                  <a:srgbClr val="BF9000"/>
                </a:solidFill>
                <a:latin typeface="HGS創英角ｺﾞｼｯｸUB"/>
                <a:ea typeface="HGS創英角ｺﾞｼｯｸUB"/>
                <a:cs typeface="HGS創英角ｺﾞｼｯｸUB"/>
                <a:sym typeface="HGS創英角ｺﾞｼｯｸUB"/>
              </a:defRPr>
            </a:pPr>
            <a:r>
              <a:t>第18回ビジネスプランコンテスト　グランプリ表彰式</a:t>
            </a:r>
          </a:p>
        </p:txBody>
      </p:sp>
      <p:sp>
        <p:nvSpPr>
          <p:cNvPr id="1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タイトルとコンテンツ">
    <p:spTree>
      <p:nvGrpSpPr>
        <p:cNvPr id="1" name=""/>
        <p:cNvGrpSpPr/>
        <p:nvPr/>
      </p:nvGrpSpPr>
      <p:grpSpPr>
        <a:xfrm>
          <a:off x="0" y="0"/>
          <a:ext cx="0" cy="0"/>
          <a:chOff x="0" y="0"/>
          <a:chExt cx="0" cy="0"/>
        </a:xfrm>
      </p:grpSpPr>
      <p:pic>
        <p:nvPicPr>
          <p:cNvPr id="129" name="コンテンツ プレースホルダー 13" descr="コンテンツ プレースホルダー 13"/>
          <p:cNvPicPr>
            <a:picLocks noChangeAspect="1"/>
          </p:cNvPicPr>
          <p:nvPr/>
        </p:nvPicPr>
        <p:blipFill>
          <a:blip r:embed="rId2">
            <a:extLst/>
          </a:blip>
          <a:stretch>
            <a:fillRect/>
          </a:stretch>
        </p:blipFill>
        <p:spPr>
          <a:xfrm>
            <a:off x="-26196" y="0"/>
            <a:ext cx="12218197" cy="818727"/>
          </a:xfrm>
          <a:prstGeom prst="rect">
            <a:avLst/>
          </a:prstGeom>
          <a:ln w="12700">
            <a:miter lim="400000"/>
          </a:ln>
        </p:spPr>
      </p:pic>
      <p:pic>
        <p:nvPicPr>
          <p:cNvPr id="130"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pic>
        <p:nvPicPr>
          <p:cNvPr id="131" name="Picture 2" descr="Picture 2"/>
          <p:cNvPicPr>
            <a:picLocks noChangeAspect="1"/>
          </p:cNvPicPr>
          <p:nvPr/>
        </p:nvPicPr>
        <p:blipFill>
          <a:blip r:embed="rId4">
            <a:extLst/>
          </a:blip>
          <a:stretch>
            <a:fillRect/>
          </a:stretch>
        </p:blipFill>
        <p:spPr>
          <a:xfrm>
            <a:off x="155939" y="855081"/>
            <a:ext cx="1115649" cy="1104957"/>
          </a:xfrm>
          <a:prstGeom prst="rect">
            <a:avLst/>
          </a:prstGeom>
          <a:ln w="12700">
            <a:miter lim="400000"/>
          </a:ln>
        </p:spPr>
      </p:pic>
      <p:sp>
        <p:nvSpPr>
          <p:cNvPr id="132" name="テキスト ボックス 9"/>
          <p:cNvSpPr txBox="1"/>
          <p:nvPr/>
        </p:nvSpPr>
        <p:spPr>
          <a:xfrm>
            <a:off x="1292885" y="899676"/>
            <a:ext cx="8660697"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800">
                <a:solidFill>
                  <a:srgbClr val="BF9000"/>
                </a:solidFill>
                <a:latin typeface="HGS創英角ｺﾞｼｯｸUB"/>
                <a:ea typeface="HGS創英角ｺﾞｼｯｸUB"/>
                <a:cs typeface="HGS創英角ｺﾞｼｯｸUB"/>
                <a:sym typeface="HGS創英角ｺﾞｼｯｸUB"/>
              </a:defRPr>
            </a:pPr>
            <a:r>
              <a:t>第18回ビジネスプランコンテスト　グランプリ表彰式</a:t>
            </a:r>
          </a:p>
        </p:txBody>
      </p:sp>
      <p:sp>
        <p:nvSpPr>
          <p:cNvPr id="13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タイトルとコンテンツ">
    <p:spTree>
      <p:nvGrpSpPr>
        <p:cNvPr id="1" name=""/>
        <p:cNvGrpSpPr/>
        <p:nvPr/>
      </p:nvGrpSpPr>
      <p:grpSpPr>
        <a:xfrm>
          <a:off x="0" y="0"/>
          <a:ext cx="0" cy="0"/>
          <a:chOff x="0" y="0"/>
          <a:chExt cx="0" cy="0"/>
        </a:xfrm>
      </p:grpSpPr>
      <p:pic>
        <p:nvPicPr>
          <p:cNvPr id="140" name="コンテンツ プレースホルダー 13" descr="コンテンツ プレースホルダー 13"/>
          <p:cNvPicPr>
            <a:picLocks noChangeAspect="1"/>
          </p:cNvPicPr>
          <p:nvPr/>
        </p:nvPicPr>
        <p:blipFill>
          <a:blip r:embed="rId2">
            <a:extLst/>
          </a:blip>
          <a:stretch>
            <a:fillRect/>
          </a:stretch>
        </p:blipFill>
        <p:spPr>
          <a:xfrm>
            <a:off x="-26196" y="0"/>
            <a:ext cx="12218197" cy="818727"/>
          </a:xfrm>
          <a:prstGeom prst="rect">
            <a:avLst/>
          </a:prstGeom>
          <a:ln w="12700">
            <a:miter lim="400000"/>
          </a:ln>
        </p:spPr>
      </p:pic>
      <p:pic>
        <p:nvPicPr>
          <p:cNvPr id="14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pic>
        <p:nvPicPr>
          <p:cNvPr id="142" name="Picture 2" descr="Picture 2"/>
          <p:cNvPicPr>
            <a:picLocks noChangeAspect="1"/>
          </p:cNvPicPr>
          <p:nvPr/>
        </p:nvPicPr>
        <p:blipFill>
          <a:blip r:embed="rId4">
            <a:extLst/>
          </a:blip>
          <a:stretch>
            <a:fillRect/>
          </a:stretch>
        </p:blipFill>
        <p:spPr>
          <a:xfrm>
            <a:off x="155939" y="855081"/>
            <a:ext cx="1115649" cy="1104957"/>
          </a:xfrm>
          <a:prstGeom prst="rect">
            <a:avLst/>
          </a:prstGeom>
          <a:ln w="12700">
            <a:miter lim="400000"/>
          </a:ln>
        </p:spPr>
      </p:pic>
      <p:sp>
        <p:nvSpPr>
          <p:cNvPr id="143" name="テキスト ボックス 9"/>
          <p:cNvSpPr txBox="1"/>
          <p:nvPr/>
        </p:nvSpPr>
        <p:spPr>
          <a:xfrm>
            <a:off x="1292885" y="899676"/>
            <a:ext cx="8660697"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800">
                <a:solidFill>
                  <a:srgbClr val="BF9000"/>
                </a:solidFill>
                <a:latin typeface="HGS創英角ｺﾞｼｯｸUB"/>
                <a:ea typeface="HGS創英角ｺﾞｼｯｸUB"/>
                <a:cs typeface="HGS創英角ｺﾞｼｯｸUB"/>
                <a:sym typeface="HGS創英角ｺﾞｼｯｸUB"/>
              </a:defRPr>
            </a:pPr>
            <a:r>
              <a:t>第18回ビジネスプランコンテスト　グランプリ表彰式</a:t>
            </a:r>
          </a:p>
        </p:txBody>
      </p:sp>
      <p:sp>
        <p:nvSpPr>
          <p:cNvPr id="14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 スライド">
    <p:bg>
      <p:bgPr>
        <a:solidFill>
          <a:srgbClr val="000000"/>
        </a:solidFill>
        <a:effectLst/>
      </p:bgPr>
    </p:bg>
    <p:spTree>
      <p:nvGrpSpPr>
        <p:cNvPr id="1" name=""/>
        <p:cNvGrpSpPr/>
        <p:nvPr/>
      </p:nvGrpSpPr>
      <p:grpSpPr>
        <a:xfrm>
          <a:off x="0" y="0"/>
          <a:ext cx="0" cy="0"/>
          <a:chOff x="0" y="0"/>
          <a:chExt cx="0" cy="0"/>
        </a:xfrm>
      </p:grpSpPr>
      <p:sp>
        <p:nvSpPr>
          <p:cNvPr id="151" name="タイトルテキスト"/>
          <p:cNvSpPr txBox="1">
            <a:spLocks noGrp="1"/>
          </p:cNvSpPr>
          <p:nvPr>
            <p:ph type="title"/>
          </p:nvPr>
        </p:nvSpPr>
        <p:spPr>
          <a:xfrm>
            <a:off x="1524000" y="1122362"/>
            <a:ext cx="9144000" cy="2387601"/>
          </a:xfrm>
          <a:prstGeom prst="rect">
            <a:avLst/>
          </a:prstGeom>
        </p:spPr>
        <p:txBody>
          <a:bodyPr lIns="45699" tIns="45699" rIns="45699" bIns="45699" anchor="b"/>
          <a:lstStyle>
            <a:lvl1pPr algn="ctr">
              <a:defRPr sz="6000">
                <a:latin typeface="Arial"/>
                <a:ea typeface="Arial"/>
                <a:cs typeface="Arial"/>
                <a:sym typeface="Arial"/>
              </a:defRPr>
            </a:lvl1pPr>
          </a:lstStyle>
          <a:p>
            <a:r>
              <a:t>タイトルテキスト</a:t>
            </a:r>
          </a:p>
        </p:txBody>
      </p:sp>
      <p:sp>
        <p:nvSpPr>
          <p:cNvPr id="152" name="本文レベル1…"/>
          <p:cNvSpPr txBox="1">
            <a:spLocks noGrp="1"/>
          </p:cNvSpPr>
          <p:nvPr>
            <p:ph type="body" sz="quarter" idx="1"/>
          </p:nvPr>
        </p:nvSpPr>
        <p:spPr>
          <a:xfrm>
            <a:off x="1524000" y="3602037"/>
            <a:ext cx="9144000" cy="1655763"/>
          </a:xfrm>
          <a:prstGeom prst="rect">
            <a:avLst/>
          </a:prstGeom>
        </p:spPr>
        <p:txBody>
          <a:bodyPr lIns="45699" tIns="45699" rIns="45699" bIns="45699"/>
          <a:lstStyle>
            <a:lvl1pPr marL="406400" indent="-355600" algn="ctr">
              <a:buSzTx/>
              <a:buFontTx/>
              <a:buNone/>
              <a:defRPr sz="2400">
                <a:latin typeface="Arial"/>
                <a:ea typeface="Arial"/>
                <a:cs typeface="Arial"/>
                <a:sym typeface="Arial"/>
              </a:defRPr>
            </a:lvl1pPr>
            <a:lvl2pPr marL="406400" indent="127000" algn="ctr">
              <a:buSzTx/>
              <a:buFontTx/>
              <a:buNone/>
              <a:defRPr sz="2400">
                <a:latin typeface="Arial"/>
                <a:ea typeface="Arial"/>
                <a:cs typeface="Arial"/>
                <a:sym typeface="Arial"/>
              </a:defRPr>
            </a:lvl2pPr>
            <a:lvl3pPr marL="406400" indent="609600" algn="ctr">
              <a:buSzTx/>
              <a:buFontTx/>
              <a:buNone/>
              <a:defRPr sz="2400">
                <a:latin typeface="Arial"/>
                <a:ea typeface="Arial"/>
                <a:cs typeface="Arial"/>
                <a:sym typeface="Arial"/>
              </a:defRPr>
            </a:lvl3pPr>
            <a:lvl4pPr marL="406400" indent="1079500" algn="ctr">
              <a:buSzTx/>
              <a:buFontTx/>
              <a:buNone/>
              <a:defRPr sz="2400">
                <a:latin typeface="Arial"/>
                <a:ea typeface="Arial"/>
                <a:cs typeface="Arial"/>
                <a:sym typeface="Arial"/>
              </a:defRPr>
            </a:lvl4pPr>
            <a:lvl5pPr marL="406400" indent="1536700" algn="ctr">
              <a:buSzTx/>
              <a:buFontTx/>
              <a:buNone/>
              <a:defRPr sz="2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53"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タイトルとコンテンツ">
    <p:bg>
      <p:bgPr>
        <a:solidFill>
          <a:srgbClr val="000000"/>
        </a:solidFill>
        <a:effectLst/>
      </p:bgPr>
    </p:bg>
    <p:spTree>
      <p:nvGrpSpPr>
        <p:cNvPr id="1" name=""/>
        <p:cNvGrpSpPr/>
        <p:nvPr/>
      </p:nvGrpSpPr>
      <p:grpSpPr>
        <a:xfrm>
          <a:off x="0" y="0"/>
          <a:ext cx="0" cy="0"/>
          <a:chOff x="0" y="0"/>
          <a:chExt cx="0" cy="0"/>
        </a:xfrm>
      </p:grpSpPr>
      <p:sp>
        <p:nvSpPr>
          <p:cNvPr id="160"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161" name="本文レベル1…"/>
          <p:cNvSpPr txBox="1">
            <a:spLocks noGrp="1"/>
          </p:cNvSpPr>
          <p:nvPr>
            <p:ph type="body" idx="1"/>
          </p:nvPr>
        </p:nvSpPr>
        <p:spPr>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62"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セクション見出し">
    <p:bg>
      <p:bgPr>
        <a:solidFill>
          <a:srgbClr val="000000"/>
        </a:solidFill>
        <a:effectLst/>
      </p:bgPr>
    </p:bg>
    <p:spTree>
      <p:nvGrpSpPr>
        <p:cNvPr id="1" name=""/>
        <p:cNvGrpSpPr/>
        <p:nvPr/>
      </p:nvGrpSpPr>
      <p:grpSpPr>
        <a:xfrm>
          <a:off x="0" y="0"/>
          <a:ext cx="0" cy="0"/>
          <a:chOff x="0" y="0"/>
          <a:chExt cx="0" cy="0"/>
        </a:xfrm>
      </p:grpSpPr>
      <p:sp>
        <p:nvSpPr>
          <p:cNvPr id="169" name="タイトルテキスト"/>
          <p:cNvSpPr txBox="1">
            <a:spLocks noGrp="1"/>
          </p:cNvSpPr>
          <p:nvPr>
            <p:ph type="title"/>
          </p:nvPr>
        </p:nvSpPr>
        <p:spPr>
          <a:xfrm>
            <a:off x="831850" y="1709738"/>
            <a:ext cx="10515600" cy="2852737"/>
          </a:xfrm>
          <a:prstGeom prst="rect">
            <a:avLst/>
          </a:prstGeom>
        </p:spPr>
        <p:txBody>
          <a:bodyPr lIns="45699" tIns="45699" rIns="45699" bIns="45699" anchor="b"/>
          <a:lstStyle>
            <a:lvl1pPr>
              <a:defRPr sz="6000">
                <a:latin typeface="Arial"/>
                <a:ea typeface="Arial"/>
                <a:cs typeface="Arial"/>
                <a:sym typeface="Arial"/>
              </a:defRPr>
            </a:lvl1pPr>
          </a:lstStyle>
          <a:p>
            <a:r>
              <a:t>タイトルテキスト</a:t>
            </a:r>
          </a:p>
        </p:txBody>
      </p:sp>
      <p:sp>
        <p:nvSpPr>
          <p:cNvPr id="170" name="本文レベル1…"/>
          <p:cNvSpPr txBox="1">
            <a:spLocks noGrp="1"/>
          </p:cNvSpPr>
          <p:nvPr>
            <p:ph type="body" sz="quarter" idx="1"/>
          </p:nvPr>
        </p:nvSpPr>
        <p:spPr>
          <a:xfrm>
            <a:off x="831850" y="4589462"/>
            <a:ext cx="10515600" cy="1500188"/>
          </a:xfrm>
          <a:prstGeom prst="rect">
            <a:avLst/>
          </a:prstGeom>
        </p:spPr>
        <p:txBody>
          <a:bodyPr lIns="45699" tIns="45699" rIns="45699" bIns="45699"/>
          <a:lstStyle>
            <a:lvl1pPr indent="0">
              <a:buSzTx/>
              <a:buFontTx/>
              <a:buNone/>
              <a:defRPr sz="2400">
                <a:solidFill>
                  <a:srgbClr val="888888"/>
                </a:solidFill>
                <a:latin typeface="Arial"/>
                <a:ea typeface="Arial"/>
                <a:cs typeface="Arial"/>
                <a:sym typeface="Arial"/>
              </a:defRPr>
            </a:lvl1pPr>
            <a:lvl2pPr marL="228600" indent="457200">
              <a:buSzTx/>
              <a:buFontTx/>
              <a:buNone/>
              <a:defRPr sz="2400">
                <a:solidFill>
                  <a:srgbClr val="888888"/>
                </a:solidFill>
                <a:latin typeface="Arial"/>
                <a:ea typeface="Arial"/>
                <a:cs typeface="Arial"/>
                <a:sym typeface="Arial"/>
              </a:defRPr>
            </a:lvl2pPr>
            <a:lvl3pPr marL="228600" indent="914400">
              <a:buSzTx/>
              <a:buFontTx/>
              <a:buNone/>
              <a:defRPr sz="2400">
                <a:solidFill>
                  <a:srgbClr val="888888"/>
                </a:solidFill>
                <a:latin typeface="Arial"/>
                <a:ea typeface="Arial"/>
                <a:cs typeface="Arial"/>
                <a:sym typeface="Arial"/>
              </a:defRPr>
            </a:lvl3pPr>
            <a:lvl4pPr marL="228600" indent="1371600">
              <a:buSzTx/>
              <a:buFontTx/>
              <a:buNone/>
              <a:defRPr sz="2400">
                <a:solidFill>
                  <a:srgbClr val="888888"/>
                </a:solidFill>
                <a:latin typeface="Arial"/>
                <a:ea typeface="Arial"/>
                <a:cs typeface="Arial"/>
                <a:sym typeface="Arial"/>
              </a:defRPr>
            </a:lvl4pPr>
            <a:lvl5pPr marL="228600" indent="1828800">
              <a:buSzTx/>
              <a:buFontTx/>
              <a:buNone/>
              <a:defRPr sz="2400">
                <a:solidFill>
                  <a:srgbClr val="888888"/>
                </a:solidFill>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71"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 つのコンテンツ">
    <p:bg>
      <p:bgPr>
        <a:solidFill>
          <a:srgbClr val="000000"/>
        </a:solidFill>
        <a:effectLst/>
      </p:bgPr>
    </p:bg>
    <p:spTree>
      <p:nvGrpSpPr>
        <p:cNvPr id="1" name=""/>
        <p:cNvGrpSpPr/>
        <p:nvPr/>
      </p:nvGrpSpPr>
      <p:grpSpPr>
        <a:xfrm>
          <a:off x="0" y="0"/>
          <a:ext cx="0" cy="0"/>
          <a:chOff x="0" y="0"/>
          <a:chExt cx="0" cy="0"/>
        </a:xfrm>
      </p:grpSpPr>
      <p:sp>
        <p:nvSpPr>
          <p:cNvPr id="178"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179" name="本文レベル1…"/>
          <p:cNvSpPr txBox="1">
            <a:spLocks noGrp="1"/>
          </p:cNvSpPr>
          <p:nvPr>
            <p:ph type="body" sz="half" idx="1"/>
          </p:nvPr>
        </p:nvSpPr>
        <p:spPr>
          <a:xfrm>
            <a:off x="838200" y="1825625"/>
            <a:ext cx="5181600" cy="4351338"/>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80" name="Google Shape;32;p9"/>
          <p:cNvSpPr txBox="1">
            <a:spLocks noGrp="1"/>
          </p:cNvSpPr>
          <p:nvPr>
            <p:ph type="body" sz="half" idx="13"/>
          </p:nvPr>
        </p:nvSpPr>
        <p:spPr>
          <a:xfrm>
            <a:off x="6172200" y="1825625"/>
            <a:ext cx="5181600" cy="435133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181"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比較">
    <p:bg>
      <p:bgPr>
        <a:solidFill>
          <a:srgbClr val="000000"/>
        </a:solidFill>
        <a:effectLst/>
      </p:bgPr>
    </p:bg>
    <p:spTree>
      <p:nvGrpSpPr>
        <p:cNvPr id="1" name=""/>
        <p:cNvGrpSpPr/>
        <p:nvPr/>
      </p:nvGrpSpPr>
      <p:grpSpPr>
        <a:xfrm>
          <a:off x="0" y="0"/>
          <a:ext cx="0" cy="0"/>
          <a:chOff x="0" y="0"/>
          <a:chExt cx="0" cy="0"/>
        </a:xfrm>
      </p:grpSpPr>
      <p:sp>
        <p:nvSpPr>
          <p:cNvPr id="188" name="タイトルテキスト"/>
          <p:cNvSpPr txBox="1">
            <a:spLocks noGrp="1"/>
          </p:cNvSpPr>
          <p:nvPr>
            <p:ph type="title"/>
          </p:nvPr>
        </p:nvSpPr>
        <p:spPr>
          <a:xfrm>
            <a:off x="839787" y="365125"/>
            <a:ext cx="10515601" cy="1325563"/>
          </a:xfrm>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189" name="本文レベル1…"/>
          <p:cNvSpPr txBox="1">
            <a:spLocks noGrp="1"/>
          </p:cNvSpPr>
          <p:nvPr>
            <p:ph type="body" sz="quarter" idx="1"/>
          </p:nvPr>
        </p:nvSpPr>
        <p:spPr>
          <a:xfrm>
            <a:off x="839787" y="1681163"/>
            <a:ext cx="5157789" cy="823913"/>
          </a:xfrm>
          <a:prstGeom prst="rect">
            <a:avLst/>
          </a:prstGeom>
        </p:spPr>
        <p:txBody>
          <a:bodyPr lIns="45699" tIns="45699" rIns="45699" bIns="45699" anchor="b"/>
          <a:lstStyle>
            <a:lvl1pPr indent="0">
              <a:buSzTx/>
              <a:buFontTx/>
              <a:buNone/>
              <a:defRPr sz="2400" b="1">
                <a:latin typeface="Arial"/>
                <a:ea typeface="Arial"/>
                <a:cs typeface="Arial"/>
                <a:sym typeface="Arial"/>
              </a:defRPr>
            </a:lvl1pPr>
            <a:lvl2pPr marL="228600" indent="457200">
              <a:buSzTx/>
              <a:buFontTx/>
              <a:buNone/>
              <a:defRPr sz="2400" b="1">
                <a:latin typeface="Arial"/>
                <a:ea typeface="Arial"/>
                <a:cs typeface="Arial"/>
                <a:sym typeface="Arial"/>
              </a:defRPr>
            </a:lvl2pPr>
            <a:lvl3pPr marL="228600" indent="914400">
              <a:buSzTx/>
              <a:buFontTx/>
              <a:buNone/>
              <a:defRPr sz="2400" b="1">
                <a:latin typeface="Arial"/>
                <a:ea typeface="Arial"/>
                <a:cs typeface="Arial"/>
                <a:sym typeface="Arial"/>
              </a:defRPr>
            </a:lvl3pPr>
            <a:lvl4pPr marL="228600" indent="1371600">
              <a:buSzTx/>
              <a:buFontTx/>
              <a:buNone/>
              <a:defRPr sz="2400" b="1">
                <a:latin typeface="Arial"/>
                <a:ea typeface="Arial"/>
                <a:cs typeface="Arial"/>
                <a:sym typeface="Arial"/>
              </a:defRPr>
            </a:lvl4pPr>
            <a:lvl5pPr marL="228600" indent="1828800">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90" name="Google Shape;39;p10"/>
          <p:cNvSpPr txBox="1">
            <a:spLocks noGrp="1"/>
          </p:cNvSpPr>
          <p:nvPr>
            <p:ph type="body" sz="half" idx="13"/>
          </p:nvPr>
        </p:nvSpPr>
        <p:spPr>
          <a:xfrm>
            <a:off x="839787" y="2505075"/>
            <a:ext cx="5157788" cy="368458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191" name="Google Shape;40;p10"/>
          <p:cNvSpPr txBox="1">
            <a:spLocks noGrp="1"/>
          </p:cNvSpPr>
          <p:nvPr>
            <p:ph type="body" sz="quarter" idx="14"/>
          </p:nvPr>
        </p:nvSpPr>
        <p:spPr>
          <a:xfrm>
            <a:off x="6172200" y="1681163"/>
            <a:ext cx="5183188" cy="823913"/>
          </a:xfrm>
          <a:prstGeom prst="rect">
            <a:avLst/>
          </a:prstGeom>
        </p:spPr>
        <p:txBody>
          <a:bodyPr lIns="45699" tIns="45699" rIns="45699" bIns="45699" anchor="b"/>
          <a:lstStyle/>
          <a:p>
            <a:pPr indent="0">
              <a:buSzTx/>
              <a:buFontTx/>
              <a:buNone/>
              <a:defRPr sz="2400" b="1">
                <a:latin typeface="Arial"/>
                <a:ea typeface="Arial"/>
                <a:cs typeface="Arial"/>
                <a:sym typeface="Arial"/>
              </a:defRPr>
            </a:pPr>
            <a:endParaRPr/>
          </a:p>
        </p:txBody>
      </p:sp>
      <p:sp>
        <p:nvSpPr>
          <p:cNvPr id="192" name="Google Shape;41;p10"/>
          <p:cNvSpPr txBox="1">
            <a:spLocks noGrp="1"/>
          </p:cNvSpPr>
          <p:nvPr>
            <p:ph type="body" sz="half" idx="15"/>
          </p:nvPr>
        </p:nvSpPr>
        <p:spPr>
          <a:xfrm>
            <a:off x="6172200" y="2505075"/>
            <a:ext cx="5183188" cy="368458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193"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タイトルのみ">
    <p:bg>
      <p:bgPr>
        <a:solidFill>
          <a:srgbClr val="000000"/>
        </a:solidFill>
        <a:effectLst/>
      </p:bgPr>
    </p:bg>
    <p:spTree>
      <p:nvGrpSpPr>
        <p:cNvPr id="1" name=""/>
        <p:cNvGrpSpPr/>
        <p:nvPr/>
      </p:nvGrpSpPr>
      <p:grpSpPr>
        <a:xfrm>
          <a:off x="0" y="0"/>
          <a:ext cx="0" cy="0"/>
          <a:chOff x="0" y="0"/>
          <a:chExt cx="0" cy="0"/>
        </a:xfrm>
      </p:grpSpPr>
      <p:sp>
        <p:nvSpPr>
          <p:cNvPr id="200"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201"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白紙">
    <p:bg>
      <p:bgPr>
        <a:solidFill>
          <a:srgbClr val="000000"/>
        </a:solidFill>
        <a:effectLst/>
      </p:bgPr>
    </p:bg>
    <p:spTree>
      <p:nvGrpSpPr>
        <p:cNvPr id="1" name=""/>
        <p:cNvGrpSpPr/>
        <p:nvPr/>
      </p:nvGrpSpPr>
      <p:grpSpPr>
        <a:xfrm>
          <a:off x="0" y="0"/>
          <a:ext cx="0" cy="0"/>
          <a:chOff x="0" y="0"/>
          <a:chExt cx="0" cy="0"/>
        </a:xfrm>
      </p:grpSpPr>
      <p:sp>
        <p:nvSpPr>
          <p:cNvPr id="208"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付きのコンテンツ">
    <p:bg>
      <p:bgPr>
        <a:solidFill>
          <a:srgbClr val="000000"/>
        </a:solidFill>
        <a:effectLst/>
      </p:bgPr>
    </p:bg>
    <p:spTree>
      <p:nvGrpSpPr>
        <p:cNvPr id="1" name=""/>
        <p:cNvGrpSpPr/>
        <p:nvPr/>
      </p:nvGrpSpPr>
      <p:grpSpPr>
        <a:xfrm>
          <a:off x="0" y="0"/>
          <a:ext cx="0" cy="0"/>
          <a:chOff x="0" y="0"/>
          <a:chExt cx="0" cy="0"/>
        </a:xfrm>
      </p:grpSpPr>
      <p:sp>
        <p:nvSpPr>
          <p:cNvPr id="215" name="タイトルテキスト"/>
          <p:cNvSpPr txBox="1">
            <a:spLocks noGrp="1"/>
          </p:cNvSpPr>
          <p:nvPr>
            <p:ph type="title"/>
          </p:nvPr>
        </p:nvSpPr>
        <p:spPr>
          <a:xfrm>
            <a:off x="839787" y="457200"/>
            <a:ext cx="3932239" cy="1600200"/>
          </a:xfrm>
          <a:prstGeom prst="rect">
            <a:avLst/>
          </a:prstGeom>
        </p:spPr>
        <p:txBody>
          <a:bodyPr lIns="45699" tIns="45699" rIns="45699" bIns="45699" anchor="b"/>
          <a:lstStyle>
            <a:lvl1pPr>
              <a:defRPr sz="3200">
                <a:latin typeface="Arial"/>
                <a:ea typeface="Arial"/>
                <a:cs typeface="Arial"/>
                <a:sym typeface="Arial"/>
              </a:defRPr>
            </a:lvl1pPr>
          </a:lstStyle>
          <a:p>
            <a:r>
              <a:t>タイトルテキスト</a:t>
            </a:r>
          </a:p>
        </p:txBody>
      </p:sp>
      <p:sp>
        <p:nvSpPr>
          <p:cNvPr id="216" name="本文レベル1…"/>
          <p:cNvSpPr txBox="1">
            <a:spLocks noGrp="1"/>
          </p:cNvSpPr>
          <p:nvPr>
            <p:ph type="body" sz="half" idx="1"/>
          </p:nvPr>
        </p:nvSpPr>
        <p:spPr>
          <a:xfrm>
            <a:off x="5183187" y="987425"/>
            <a:ext cx="6172201" cy="4873625"/>
          </a:xfrm>
          <a:prstGeom prst="rect">
            <a:avLst/>
          </a:prstGeom>
        </p:spPr>
        <p:txBody>
          <a:bodyPr lIns="45699" tIns="45699" rIns="45699" bIns="45699"/>
          <a:lstStyle>
            <a:lvl1pPr marL="457200" indent="-431800">
              <a:buClr>
                <a:srgbClr val="000000"/>
              </a:buClr>
              <a:buSzPts val="3200"/>
              <a:defRPr sz="3200">
                <a:latin typeface="Arial"/>
                <a:ea typeface="Arial"/>
                <a:cs typeface="Arial"/>
                <a:sym typeface="Arial"/>
              </a:defRPr>
            </a:lvl1pPr>
            <a:lvl2pPr marL="972457" indent="-464457">
              <a:buClr>
                <a:srgbClr val="000000"/>
              </a:buClr>
              <a:buSzPts val="3200"/>
              <a:defRPr sz="3200">
                <a:latin typeface="Arial"/>
                <a:ea typeface="Arial"/>
                <a:cs typeface="Arial"/>
                <a:sym typeface="Arial"/>
              </a:defRPr>
            </a:lvl2pPr>
            <a:lvl3pPr marL="1498600" indent="-508000">
              <a:buClr>
                <a:srgbClr val="000000"/>
              </a:buClr>
              <a:buSzPts val="3200"/>
              <a:defRPr sz="3200">
                <a:latin typeface="Arial"/>
                <a:ea typeface="Arial"/>
                <a:cs typeface="Arial"/>
                <a:sym typeface="Arial"/>
              </a:defRPr>
            </a:lvl3pPr>
            <a:lvl4pPr marL="2042160" indent="-568960">
              <a:buClr>
                <a:srgbClr val="000000"/>
              </a:buClr>
              <a:buSzPts val="3200"/>
              <a:defRPr sz="3200">
                <a:latin typeface="Arial"/>
                <a:ea typeface="Arial"/>
                <a:cs typeface="Arial"/>
                <a:sym typeface="Arial"/>
              </a:defRPr>
            </a:lvl4pPr>
            <a:lvl5pPr marL="2499360" indent="-568960">
              <a:buClr>
                <a:srgbClr val="000000"/>
              </a:buClr>
              <a:buSzPts val="3200"/>
              <a:defRPr sz="32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17" name="Google Shape;57;p13"/>
          <p:cNvSpPr txBox="1">
            <a:spLocks noGrp="1"/>
          </p:cNvSpPr>
          <p:nvPr>
            <p:ph type="body" sz="quarter" idx="13"/>
          </p:nvPr>
        </p:nvSpPr>
        <p:spPr>
          <a:xfrm>
            <a:off x="839787" y="2057400"/>
            <a:ext cx="3932238" cy="3811588"/>
          </a:xfrm>
          <a:prstGeom prst="rect">
            <a:avLst/>
          </a:prstGeom>
        </p:spPr>
        <p:txBody>
          <a:bodyPr lIns="45699" tIns="45699" rIns="45699" bIns="45699"/>
          <a:lstStyle/>
          <a:p>
            <a:pPr indent="0">
              <a:buSzTx/>
              <a:buFontTx/>
              <a:buNone/>
              <a:defRPr sz="1600">
                <a:latin typeface="Arial"/>
                <a:ea typeface="Arial"/>
                <a:cs typeface="Arial"/>
                <a:sym typeface="Arial"/>
              </a:defRPr>
            </a:pPr>
            <a:endParaRPr/>
          </a:p>
        </p:txBody>
      </p:sp>
      <p:sp>
        <p:nvSpPr>
          <p:cNvPr id="218"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付きの図">
    <p:bg>
      <p:bgPr>
        <a:solidFill>
          <a:srgbClr val="000000"/>
        </a:solidFill>
        <a:effectLst/>
      </p:bgPr>
    </p:bg>
    <p:spTree>
      <p:nvGrpSpPr>
        <p:cNvPr id="1" name=""/>
        <p:cNvGrpSpPr/>
        <p:nvPr/>
      </p:nvGrpSpPr>
      <p:grpSpPr>
        <a:xfrm>
          <a:off x="0" y="0"/>
          <a:ext cx="0" cy="0"/>
          <a:chOff x="0" y="0"/>
          <a:chExt cx="0" cy="0"/>
        </a:xfrm>
      </p:grpSpPr>
      <p:sp>
        <p:nvSpPr>
          <p:cNvPr id="225" name="タイトルテキスト"/>
          <p:cNvSpPr txBox="1">
            <a:spLocks noGrp="1"/>
          </p:cNvSpPr>
          <p:nvPr>
            <p:ph type="title"/>
          </p:nvPr>
        </p:nvSpPr>
        <p:spPr>
          <a:xfrm>
            <a:off x="839787" y="457200"/>
            <a:ext cx="3932239" cy="1600200"/>
          </a:xfrm>
          <a:prstGeom prst="rect">
            <a:avLst/>
          </a:prstGeom>
        </p:spPr>
        <p:txBody>
          <a:bodyPr lIns="45699" tIns="45699" rIns="45699" bIns="45699" anchor="b"/>
          <a:lstStyle>
            <a:lvl1pPr>
              <a:defRPr sz="3200">
                <a:latin typeface="Arial"/>
                <a:ea typeface="Arial"/>
                <a:cs typeface="Arial"/>
                <a:sym typeface="Arial"/>
              </a:defRPr>
            </a:lvl1pPr>
          </a:lstStyle>
          <a:p>
            <a:r>
              <a:t>タイトルテキスト</a:t>
            </a:r>
          </a:p>
        </p:txBody>
      </p:sp>
      <p:sp>
        <p:nvSpPr>
          <p:cNvPr id="226" name="Google Shape;63;p14"/>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227" name="本文レベル1…"/>
          <p:cNvSpPr txBox="1">
            <a:spLocks noGrp="1"/>
          </p:cNvSpPr>
          <p:nvPr>
            <p:ph type="body" sz="quarter" idx="1"/>
          </p:nvPr>
        </p:nvSpPr>
        <p:spPr>
          <a:xfrm>
            <a:off x="839787" y="2057400"/>
            <a:ext cx="3932239" cy="3811588"/>
          </a:xfrm>
          <a:prstGeom prst="rect">
            <a:avLst/>
          </a:prstGeom>
        </p:spPr>
        <p:txBody>
          <a:bodyPr lIns="45699" tIns="45699" rIns="45699" bIns="45699"/>
          <a:lstStyle>
            <a:lvl1pPr indent="0">
              <a:buSzTx/>
              <a:buFontTx/>
              <a:buNone/>
              <a:defRPr sz="1600">
                <a:latin typeface="Arial"/>
                <a:ea typeface="Arial"/>
                <a:cs typeface="Arial"/>
                <a:sym typeface="Arial"/>
              </a:defRPr>
            </a:lvl1pPr>
            <a:lvl2pPr marL="228600" indent="457200">
              <a:buSzTx/>
              <a:buFontTx/>
              <a:buNone/>
              <a:defRPr sz="1600">
                <a:latin typeface="Arial"/>
                <a:ea typeface="Arial"/>
                <a:cs typeface="Arial"/>
                <a:sym typeface="Arial"/>
              </a:defRPr>
            </a:lvl2pPr>
            <a:lvl3pPr marL="228600" indent="914400">
              <a:buSzTx/>
              <a:buFontTx/>
              <a:buNone/>
              <a:defRPr sz="1600">
                <a:latin typeface="Arial"/>
                <a:ea typeface="Arial"/>
                <a:cs typeface="Arial"/>
                <a:sym typeface="Arial"/>
              </a:defRPr>
            </a:lvl3pPr>
            <a:lvl4pPr marL="228600" indent="1371600">
              <a:buSzTx/>
              <a:buFontTx/>
              <a:buNone/>
              <a:defRPr sz="1600">
                <a:latin typeface="Arial"/>
                <a:ea typeface="Arial"/>
                <a:cs typeface="Arial"/>
                <a:sym typeface="Arial"/>
              </a:defRPr>
            </a:lvl4pPr>
            <a:lvl5pPr marL="228600" indent="1828800">
              <a:buSzTx/>
              <a:buFontTx/>
              <a:buNone/>
              <a:defRPr sz="16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28"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タイトルと縦書きテキスト">
    <p:bg>
      <p:bgPr>
        <a:solidFill>
          <a:srgbClr val="000000"/>
        </a:solidFill>
        <a:effectLst/>
      </p:bgPr>
    </p:bg>
    <p:spTree>
      <p:nvGrpSpPr>
        <p:cNvPr id="1" name=""/>
        <p:cNvGrpSpPr/>
        <p:nvPr/>
      </p:nvGrpSpPr>
      <p:grpSpPr>
        <a:xfrm>
          <a:off x="0" y="0"/>
          <a:ext cx="0" cy="0"/>
          <a:chOff x="0" y="0"/>
          <a:chExt cx="0" cy="0"/>
        </a:xfrm>
      </p:grpSpPr>
      <p:sp>
        <p:nvSpPr>
          <p:cNvPr id="235"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236" name="本文レベル1…"/>
          <p:cNvSpPr txBox="1">
            <a:spLocks noGrp="1"/>
          </p:cNvSpPr>
          <p:nvPr>
            <p:ph type="body" idx="1"/>
          </p:nvPr>
        </p:nvSpPr>
        <p:spPr>
          <a:xfrm rot="5400000">
            <a:off x="3920330" y="-1256506"/>
            <a:ext cx="4351339" cy="10515601"/>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37"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縦書きタイトルと&#10;縦書きテキスト">
    <p:bg>
      <p:bgPr>
        <a:solidFill>
          <a:srgbClr val="000000"/>
        </a:solidFill>
        <a:effectLst/>
      </p:bgPr>
    </p:bg>
    <p:spTree>
      <p:nvGrpSpPr>
        <p:cNvPr id="1" name=""/>
        <p:cNvGrpSpPr/>
        <p:nvPr/>
      </p:nvGrpSpPr>
      <p:grpSpPr>
        <a:xfrm>
          <a:off x="0" y="0"/>
          <a:ext cx="0" cy="0"/>
          <a:chOff x="0" y="0"/>
          <a:chExt cx="0" cy="0"/>
        </a:xfrm>
      </p:grpSpPr>
      <p:sp>
        <p:nvSpPr>
          <p:cNvPr id="244" name="タイトルテキスト"/>
          <p:cNvSpPr txBox="1">
            <a:spLocks noGrp="1"/>
          </p:cNvSpPr>
          <p:nvPr>
            <p:ph type="title"/>
          </p:nvPr>
        </p:nvSpPr>
        <p:spPr>
          <a:xfrm rot="5400000">
            <a:off x="7133431" y="1956593"/>
            <a:ext cx="5811839" cy="2628901"/>
          </a:xfrm>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245" name="本文レベル1…"/>
          <p:cNvSpPr txBox="1">
            <a:spLocks noGrp="1"/>
          </p:cNvSpPr>
          <p:nvPr>
            <p:ph type="body" idx="1"/>
          </p:nvPr>
        </p:nvSpPr>
        <p:spPr>
          <a:xfrm rot="5400000">
            <a:off x="1799431" y="-596107"/>
            <a:ext cx="5811838" cy="7734301"/>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46"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タイトル スライド">
    <p:bg>
      <p:bgPr>
        <a:solidFill>
          <a:srgbClr val="000000"/>
        </a:solidFill>
        <a:effectLst/>
      </p:bgPr>
    </p:bg>
    <p:spTree>
      <p:nvGrpSpPr>
        <p:cNvPr id="1" name=""/>
        <p:cNvGrpSpPr/>
        <p:nvPr/>
      </p:nvGrpSpPr>
      <p:grpSpPr>
        <a:xfrm>
          <a:off x="0" y="0"/>
          <a:ext cx="0" cy="0"/>
          <a:chOff x="0" y="0"/>
          <a:chExt cx="0" cy="0"/>
        </a:xfrm>
      </p:grpSpPr>
      <p:sp>
        <p:nvSpPr>
          <p:cNvPr id="253" name="タイトルテキスト"/>
          <p:cNvSpPr txBox="1">
            <a:spLocks noGrp="1"/>
          </p:cNvSpPr>
          <p:nvPr>
            <p:ph type="title"/>
          </p:nvPr>
        </p:nvSpPr>
        <p:spPr>
          <a:xfrm>
            <a:off x="1524000" y="1122362"/>
            <a:ext cx="9144000" cy="2387601"/>
          </a:xfrm>
          <a:prstGeom prst="rect">
            <a:avLst/>
          </a:prstGeom>
        </p:spPr>
        <p:txBody>
          <a:bodyPr lIns="45699" tIns="45699" rIns="45699" bIns="45699" anchor="b"/>
          <a:lstStyle>
            <a:lvl1pPr algn="ctr">
              <a:defRPr sz="6000">
                <a:latin typeface="Arial"/>
                <a:ea typeface="Arial"/>
                <a:cs typeface="Arial"/>
                <a:sym typeface="Arial"/>
              </a:defRPr>
            </a:lvl1pPr>
          </a:lstStyle>
          <a:p>
            <a:r>
              <a:t>タイトルテキスト</a:t>
            </a:r>
          </a:p>
        </p:txBody>
      </p:sp>
      <p:sp>
        <p:nvSpPr>
          <p:cNvPr id="254" name="本文レベル1…"/>
          <p:cNvSpPr txBox="1">
            <a:spLocks noGrp="1"/>
          </p:cNvSpPr>
          <p:nvPr>
            <p:ph type="body" sz="quarter" idx="1"/>
          </p:nvPr>
        </p:nvSpPr>
        <p:spPr>
          <a:xfrm>
            <a:off x="1524000" y="3602037"/>
            <a:ext cx="9144000" cy="1655763"/>
          </a:xfrm>
          <a:prstGeom prst="rect">
            <a:avLst/>
          </a:prstGeom>
        </p:spPr>
        <p:txBody>
          <a:bodyPr lIns="45699" tIns="45699" rIns="45699" bIns="45699"/>
          <a:lstStyle>
            <a:lvl1pPr marL="406400" indent="-355600" algn="ctr">
              <a:buSzTx/>
              <a:buFontTx/>
              <a:buNone/>
              <a:defRPr sz="2400">
                <a:latin typeface="Arial"/>
                <a:ea typeface="Arial"/>
                <a:cs typeface="Arial"/>
                <a:sym typeface="Arial"/>
              </a:defRPr>
            </a:lvl1pPr>
            <a:lvl2pPr marL="406400" indent="127000" algn="ctr">
              <a:buSzTx/>
              <a:buFontTx/>
              <a:buNone/>
              <a:defRPr sz="2400">
                <a:latin typeface="Arial"/>
                <a:ea typeface="Arial"/>
                <a:cs typeface="Arial"/>
                <a:sym typeface="Arial"/>
              </a:defRPr>
            </a:lvl2pPr>
            <a:lvl3pPr marL="406400" indent="609600" algn="ctr">
              <a:buSzTx/>
              <a:buFontTx/>
              <a:buNone/>
              <a:defRPr sz="2400">
                <a:latin typeface="Arial"/>
                <a:ea typeface="Arial"/>
                <a:cs typeface="Arial"/>
                <a:sym typeface="Arial"/>
              </a:defRPr>
            </a:lvl3pPr>
            <a:lvl4pPr marL="406400" indent="1079500" algn="ctr">
              <a:buSzTx/>
              <a:buFontTx/>
              <a:buNone/>
              <a:defRPr sz="2400">
                <a:latin typeface="Arial"/>
                <a:ea typeface="Arial"/>
                <a:cs typeface="Arial"/>
                <a:sym typeface="Arial"/>
              </a:defRPr>
            </a:lvl4pPr>
            <a:lvl5pPr marL="406400" indent="1536700" algn="ctr">
              <a:buSzTx/>
              <a:buFontTx/>
              <a:buNone/>
              <a:defRPr sz="2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55"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タイトルとコンテンツ">
    <p:bg>
      <p:bgPr>
        <a:solidFill>
          <a:srgbClr val="000000"/>
        </a:solidFill>
        <a:effectLst/>
      </p:bgPr>
    </p:bg>
    <p:spTree>
      <p:nvGrpSpPr>
        <p:cNvPr id="1" name=""/>
        <p:cNvGrpSpPr/>
        <p:nvPr/>
      </p:nvGrpSpPr>
      <p:grpSpPr>
        <a:xfrm>
          <a:off x="0" y="0"/>
          <a:ext cx="0" cy="0"/>
          <a:chOff x="0" y="0"/>
          <a:chExt cx="0" cy="0"/>
        </a:xfrm>
      </p:grpSpPr>
      <p:sp>
        <p:nvSpPr>
          <p:cNvPr id="262"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263" name="本文レベル1…"/>
          <p:cNvSpPr txBox="1">
            <a:spLocks noGrp="1"/>
          </p:cNvSpPr>
          <p:nvPr>
            <p:ph type="body" idx="1"/>
          </p:nvPr>
        </p:nvSpPr>
        <p:spPr>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64"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セクション見出し">
    <p:bg>
      <p:bgPr>
        <a:solidFill>
          <a:srgbClr val="000000"/>
        </a:solidFill>
        <a:effectLst/>
      </p:bgPr>
    </p:bg>
    <p:spTree>
      <p:nvGrpSpPr>
        <p:cNvPr id="1" name=""/>
        <p:cNvGrpSpPr/>
        <p:nvPr/>
      </p:nvGrpSpPr>
      <p:grpSpPr>
        <a:xfrm>
          <a:off x="0" y="0"/>
          <a:ext cx="0" cy="0"/>
          <a:chOff x="0" y="0"/>
          <a:chExt cx="0" cy="0"/>
        </a:xfrm>
      </p:grpSpPr>
      <p:sp>
        <p:nvSpPr>
          <p:cNvPr id="271" name="タイトルテキスト"/>
          <p:cNvSpPr txBox="1">
            <a:spLocks noGrp="1"/>
          </p:cNvSpPr>
          <p:nvPr>
            <p:ph type="title"/>
          </p:nvPr>
        </p:nvSpPr>
        <p:spPr>
          <a:xfrm>
            <a:off x="831850" y="1709738"/>
            <a:ext cx="10515600" cy="2852737"/>
          </a:xfrm>
          <a:prstGeom prst="rect">
            <a:avLst/>
          </a:prstGeom>
        </p:spPr>
        <p:txBody>
          <a:bodyPr lIns="45699" tIns="45699" rIns="45699" bIns="45699" anchor="b"/>
          <a:lstStyle>
            <a:lvl1pPr>
              <a:defRPr sz="6000">
                <a:latin typeface="Arial"/>
                <a:ea typeface="Arial"/>
                <a:cs typeface="Arial"/>
                <a:sym typeface="Arial"/>
              </a:defRPr>
            </a:lvl1pPr>
          </a:lstStyle>
          <a:p>
            <a:r>
              <a:t>タイトルテキスト</a:t>
            </a:r>
          </a:p>
        </p:txBody>
      </p:sp>
      <p:sp>
        <p:nvSpPr>
          <p:cNvPr id="272" name="本文レベル1…"/>
          <p:cNvSpPr txBox="1">
            <a:spLocks noGrp="1"/>
          </p:cNvSpPr>
          <p:nvPr>
            <p:ph type="body" sz="quarter" idx="1"/>
          </p:nvPr>
        </p:nvSpPr>
        <p:spPr>
          <a:xfrm>
            <a:off x="831850" y="4589462"/>
            <a:ext cx="10515600" cy="1500188"/>
          </a:xfrm>
          <a:prstGeom prst="rect">
            <a:avLst/>
          </a:prstGeom>
        </p:spPr>
        <p:txBody>
          <a:bodyPr lIns="45699" tIns="45699" rIns="45699" bIns="45699"/>
          <a:lstStyle>
            <a:lvl1pPr indent="0">
              <a:buSzTx/>
              <a:buFontTx/>
              <a:buNone/>
              <a:defRPr sz="2400">
                <a:solidFill>
                  <a:srgbClr val="888888"/>
                </a:solidFill>
                <a:latin typeface="Arial"/>
                <a:ea typeface="Arial"/>
                <a:cs typeface="Arial"/>
                <a:sym typeface="Arial"/>
              </a:defRPr>
            </a:lvl1pPr>
            <a:lvl2pPr marL="228600" indent="457200">
              <a:buSzTx/>
              <a:buFontTx/>
              <a:buNone/>
              <a:defRPr sz="2400">
                <a:solidFill>
                  <a:srgbClr val="888888"/>
                </a:solidFill>
                <a:latin typeface="Arial"/>
                <a:ea typeface="Arial"/>
                <a:cs typeface="Arial"/>
                <a:sym typeface="Arial"/>
              </a:defRPr>
            </a:lvl2pPr>
            <a:lvl3pPr marL="228600" indent="914400">
              <a:buSzTx/>
              <a:buFontTx/>
              <a:buNone/>
              <a:defRPr sz="2400">
                <a:solidFill>
                  <a:srgbClr val="888888"/>
                </a:solidFill>
                <a:latin typeface="Arial"/>
                <a:ea typeface="Arial"/>
                <a:cs typeface="Arial"/>
                <a:sym typeface="Arial"/>
              </a:defRPr>
            </a:lvl3pPr>
            <a:lvl4pPr marL="228600" indent="1371600">
              <a:buSzTx/>
              <a:buFontTx/>
              <a:buNone/>
              <a:defRPr sz="2400">
                <a:solidFill>
                  <a:srgbClr val="888888"/>
                </a:solidFill>
                <a:latin typeface="Arial"/>
                <a:ea typeface="Arial"/>
                <a:cs typeface="Arial"/>
                <a:sym typeface="Arial"/>
              </a:defRPr>
            </a:lvl4pPr>
            <a:lvl5pPr marL="228600" indent="1828800">
              <a:buSzTx/>
              <a:buFontTx/>
              <a:buNone/>
              <a:defRPr sz="2400">
                <a:solidFill>
                  <a:srgbClr val="888888"/>
                </a:solidFill>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73"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sp>
        <p:nvSpPr>
          <p:cNvPr id="29"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30"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 つのコンテンツ">
    <p:bg>
      <p:bgPr>
        <a:solidFill>
          <a:srgbClr val="000000"/>
        </a:solidFill>
        <a:effectLst/>
      </p:bgPr>
    </p:bg>
    <p:spTree>
      <p:nvGrpSpPr>
        <p:cNvPr id="1" name=""/>
        <p:cNvGrpSpPr/>
        <p:nvPr/>
      </p:nvGrpSpPr>
      <p:grpSpPr>
        <a:xfrm>
          <a:off x="0" y="0"/>
          <a:ext cx="0" cy="0"/>
          <a:chOff x="0" y="0"/>
          <a:chExt cx="0" cy="0"/>
        </a:xfrm>
      </p:grpSpPr>
      <p:sp>
        <p:nvSpPr>
          <p:cNvPr id="280"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281" name="本文レベル1…"/>
          <p:cNvSpPr txBox="1">
            <a:spLocks noGrp="1"/>
          </p:cNvSpPr>
          <p:nvPr>
            <p:ph type="body" sz="half" idx="1"/>
          </p:nvPr>
        </p:nvSpPr>
        <p:spPr>
          <a:xfrm>
            <a:off x="838200" y="1825625"/>
            <a:ext cx="5181600" cy="4351338"/>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82" name="Google Shape;32;p9"/>
          <p:cNvSpPr txBox="1">
            <a:spLocks noGrp="1"/>
          </p:cNvSpPr>
          <p:nvPr>
            <p:ph type="body" sz="half" idx="13"/>
          </p:nvPr>
        </p:nvSpPr>
        <p:spPr>
          <a:xfrm>
            <a:off x="6172200" y="1825625"/>
            <a:ext cx="5181600" cy="435133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283"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比較">
    <p:bg>
      <p:bgPr>
        <a:solidFill>
          <a:srgbClr val="000000"/>
        </a:solidFill>
        <a:effectLst/>
      </p:bgPr>
    </p:bg>
    <p:spTree>
      <p:nvGrpSpPr>
        <p:cNvPr id="1" name=""/>
        <p:cNvGrpSpPr/>
        <p:nvPr/>
      </p:nvGrpSpPr>
      <p:grpSpPr>
        <a:xfrm>
          <a:off x="0" y="0"/>
          <a:ext cx="0" cy="0"/>
          <a:chOff x="0" y="0"/>
          <a:chExt cx="0" cy="0"/>
        </a:xfrm>
      </p:grpSpPr>
      <p:sp>
        <p:nvSpPr>
          <p:cNvPr id="290" name="タイトルテキスト"/>
          <p:cNvSpPr txBox="1">
            <a:spLocks noGrp="1"/>
          </p:cNvSpPr>
          <p:nvPr>
            <p:ph type="title"/>
          </p:nvPr>
        </p:nvSpPr>
        <p:spPr>
          <a:xfrm>
            <a:off x="839787" y="365125"/>
            <a:ext cx="10515601" cy="1325563"/>
          </a:xfrm>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291" name="本文レベル1…"/>
          <p:cNvSpPr txBox="1">
            <a:spLocks noGrp="1"/>
          </p:cNvSpPr>
          <p:nvPr>
            <p:ph type="body" sz="quarter" idx="1"/>
          </p:nvPr>
        </p:nvSpPr>
        <p:spPr>
          <a:xfrm>
            <a:off x="839787" y="1681163"/>
            <a:ext cx="5157789" cy="823913"/>
          </a:xfrm>
          <a:prstGeom prst="rect">
            <a:avLst/>
          </a:prstGeom>
        </p:spPr>
        <p:txBody>
          <a:bodyPr lIns="45699" tIns="45699" rIns="45699" bIns="45699" anchor="b"/>
          <a:lstStyle>
            <a:lvl1pPr indent="0">
              <a:buSzTx/>
              <a:buFontTx/>
              <a:buNone/>
              <a:defRPr sz="2400" b="1">
                <a:latin typeface="Arial"/>
                <a:ea typeface="Arial"/>
                <a:cs typeface="Arial"/>
                <a:sym typeface="Arial"/>
              </a:defRPr>
            </a:lvl1pPr>
            <a:lvl2pPr marL="228600" indent="457200">
              <a:buSzTx/>
              <a:buFontTx/>
              <a:buNone/>
              <a:defRPr sz="2400" b="1">
                <a:latin typeface="Arial"/>
                <a:ea typeface="Arial"/>
                <a:cs typeface="Arial"/>
                <a:sym typeface="Arial"/>
              </a:defRPr>
            </a:lvl2pPr>
            <a:lvl3pPr marL="228600" indent="914400">
              <a:buSzTx/>
              <a:buFontTx/>
              <a:buNone/>
              <a:defRPr sz="2400" b="1">
                <a:latin typeface="Arial"/>
                <a:ea typeface="Arial"/>
                <a:cs typeface="Arial"/>
                <a:sym typeface="Arial"/>
              </a:defRPr>
            </a:lvl3pPr>
            <a:lvl4pPr marL="228600" indent="1371600">
              <a:buSzTx/>
              <a:buFontTx/>
              <a:buNone/>
              <a:defRPr sz="2400" b="1">
                <a:latin typeface="Arial"/>
                <a:ea typeface="Arial"/>
                <a:cs typeface="Arial"/>
                <a:sym typeface="Arial"/>
              </a:defRPr>
            </a:lvl4pPr>
            <a:lvl5pPr marL="228600" indent="1828800">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92" name="Google Shape;39;p10"/>
          <p:cNvSpPr txBox="1">
            <a:spLocks noGrp="1"/>
          </p:cNvSpPr>
          <p:nvPr>
            <p:ph type="body" sz="half" idx="13"/>
          </p:nvPr>
        </p:nvSpPr>
        <p:spPr>
          <a:xfrm>
            <a:off x="839787" y="2505075"/>
            <a:ext cx="5157788" cy="368458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293" name="Google Shape;40;p10"/>
          <p:cNvSpPr txBox="1">
            <a:spLocks noGrp="1"/>
          </p:cNvSpPr>
          <p:nvPr>
            <p:ph type="body" sz="quarter" idx="14"/>
          </p:nvPr>
        </p:nvSpPr>
        <p:spPr>
          <a:xfrm>
            <a:off x="6172200" y="1681163"/>
            <a:ext cx="5183188" cy="823913"/>
          </a:xfrm>
          <a:prstGeom prst="rect">
            <a:avLst/>
          </a:prstGeom>
        </p:spPr>
        <p:txBody>
          <a:bodyPr lIns="45699" tIns="45699" rIns="45699" bIns="45699" anchor="b"/>
          <a:lstStyle/>
          <a:p>
            <a:pPr indent="0">
              <a:buSzTx/>
              <a:buFontTx/>
              <a:buNone/>
              <a:defRPr sz="2400" b="1">
                <a:latin typeface="Arial"/>
                <a:ea typeface="Arial"/>
                <a:cs typeface="Arial"/>
                <a:sym typeface="Arial"/>
              </a:defRPr>
            </a:pPr>
            <a:endParaRPr/>
          </a:p>
        </p:txBody>
      </p:sp>
      <p:sp>
        <p:nvSpPr>
          <p:cNvPr id="294" name="Google Shape;41;p10"/>
          <p:cNvSpPr txBox="1">
            <a:spLocks noGrp="1"/>
          </p:cNvSpPr>
          <p:nvPr>
            <p:ph type="body" sz="half" idx="15"/>
          </p:nvPr>
        </p:nvSpPr>
        <p:spPr>
          <a:xfrm>
            <a:off x="6172200" y="2505075"/>
            <a:ext cx="5183188" cy="368458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295"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タイトルのみ">
    <p:bg>
      <p:bgPr>
        <a:solidFill>
          <a:srgbClr val="000000"/>
        </a:solidFill>
        <a:effectLst/>
      </p:bgPr>
    </p:bg>
    <p:spTree>
      <p:nvGrpSpPr>
        <p:cNvPr id="1" name=""/>
        <p:cNvGrpSpPr/>
        <p:nvPr/>
      </p:nvGrpSpPr>
      <p:grpSpPr>
        <a:xfrm>
          <a:off x="0" y="0"/>
          <a:ext cx="0" cy="0"/>
          <a:chOff x="0" y="0"/>
          <a:chExt cx="0" cy="0"/>
        </a:xfrm>
      </p:grpSpPr>
      <p:sp>
        <p:nvSpPr>
          <p:cNvPr id="302"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303"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白紙">
    <p:bg>
      <p:bgPr>
        <a:solidFill>
          <a:srgbClr val="000000"/>
        </a:solidFill>
        <a:effectLst/>
      </p:bgPr>
    </p:bg>
    <p:spTree>
      <p:nvGrpSpPr>
        <p:cNvPr id="1" name=""/>
        <p:cNvGrpSpPr/>
        <p:nvPr/>
      </p:nvGrpSpPr>
      <p:grpSpPr>
        <a:xfrm>
          <a:off x="0" y="0"/>
          <a:ext cx="0" cy="0"/>
          <a:chOff x="0" y="0"/>
          <a:chExt cx="0" cy="0"/>
        </a:xfrm>
      </p:grpSpPr>
      <p:sp>
        <p:nvSpPr>
          <p:cNvPr id="310"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タイトル付きのコンテンツ">
    <p:bg>
      <p:bgPr>
        <a:solidFill>
          <a:srgbClr val="000000"/>
        </a:solidFill>
        <a:effectLst/>
      </p:bgPr>
    </p:bg>
    <p:spTree>
      <p:nvGrpSpPr>
        <p:cNvPr id="1" name=""/>
        <p:cNvGrpSpPr/>
        <p:nvPr/>
      </p:nvGrpSpPr>
      <p:grpSpPr>
        <a:xfrm>
          <a:off x="0" y="0"/>
          <a:ext cx="0" cy="0"/>
          <a:chOff x="0" y="0"/>
          <a:chExt cx="0" cy="0"/>
        </a:xfrm>
      </p:grpSpPr>
      <p:sp>
        <p:nvSpPr>
          <p:cNvPr id="317" name="タイトルテキスト"/>
          <p:cNvSpPr txBox="1">
            <a:spLocks noGrp="1"/>
          </p:cNvSpPr>
          <p:nvPr>
            <p:ph type="title"/>
          </p:nvPr>
        </p:nvSpPr>
        <p:spPr>
          <a:xfrm>
            <a:off x="839787" y="457200"/>
            <a:ext cx="3932239" cy="1600200"/>
          </a:xfrm>
          <a:prstGeom prst="rect">
            <a:avLst/>
          </a:prstGeom>
        </p:spPr>
        <p:txBody>
          <a:bodyPr lIns="45699" tIns="45699" rIns="45699" bIns="45699" anchor="b"/>
          <a:lstStyle>
            <a:lvl1pPr>
              <a:defRPr sz="3200">
                <a:latin typeface="Arial"/>
                <a:ea typeface="Arial"/>
                <a:cs typeface="Arial"/>
                <a:sym typeface="Arial"/>
              </a:defRPr>
            </a:lvl1pPr>
          </a:lstStyle>
          <a:p>
            <a:r>
              <a:t>タイトルテキスト</a:t>
            </a:r>
          </a:p>
        </p:txBody>
      </p:sp>
      <p:sp>
        <p:nvSpPr>
          <p:cNvPr id="318" name="本文レベル1…"/>
          <p:cNvSpPr txBox="1">
            <a:spLocks noGrp="1"/>
          </p:cNvSpPr>
          <p:nvPr>
            <p:ph type="body" sz="half" idx="1"/>
          </p:nvPr>
        </p:nvSpPr>
        <p:spPr>
          <a:xfrm>
            <a:off x="5183187" y="987425"/>
            <a:ext cx="6172201" cy="4873625"/>
          </a:xfrm>
          <a:prstGeom prst="rect">
            <a:avLst/>
          </a:prstGeom>
        </p:spPr>
        <p:txBody>
          <a:bodyPr lIns="45699" tIns="45699" rIns="45699" bIns="45699"/>
          <a:lstStyle>
            <a:lvl1pPr marL="457200" indent="-431800">
              <a:buClr>
                <a:srgbClr val="000000"/>
              </a:buClr>
              <a:buSzPts val="3200"/>
              <a:defRPr sz="3200">
                <a:latin typeface="Arial"/>
                <a:ea typeface="Arial"/>
                <a:cs typeface="Arial"/>
                <a:sym typeface="Arial"/>
              </a:defRPr>
            </a:lvl1pPr>
            <a:lvl2pPr marL="972457" indent="-464457">
              <a:buClr>
                <a:srgbClr val="000000"/>
              </a:buClr>
              <a:buSzPts val="3200"/>
              <a:defRPr sz="3200">
                <a:latin typeface="Arial"/>
                <a:ea typeface="Arial"/>
                <a:cs typeface="Arial"/>
                <a:sym typeface="Arial"/>
              </a:defRPr>
            </a:lvl2pPr>
            <a:lvl3pPr marL="1498600" indent="-508000">
              <a:buClr>
                <a:srgbClr val="000000"/>
              </a:buClr>
              <a:buSzPts val="3200"/>
              <a:defRPr sz="3200">
                <a:latin typeface="Arial"/>
                <a:ea typeface="Arial"/>
                <a:cs typeface="Arial"/>
                <a:sym typeface="Arial"/>
              </a:defRPr>
            </a:lvl3pPr>
            <a:lvl4pPr marL="2042160" indent="-568960">
              <a:buClr>
                <a:srgbClr val="000000"/>
              </a:buClr>
              <a:buSzPts val="3200"/>
              <a:defRPr sz="3200">
                <a:latin typeface="Arial"/>
                <a:ea typeface="Arial"/>
                <a:cs typeface="Arial"/>
                <a:sym typeface="Arial"/>
              </a:defRPr>
            </a:lvl4pPr>
            <a:lvl5pPr marL="2499360" indent="-568960">
              <a:buClr>
                <a:srgbClr val="000000"/>
              </a:buClr>
              <a:buSzPts val="3200"/>
              <a:defRPr sz="32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19" name="Google Shape;57;p13"/>
          <p:cNvSpPr txBox="1">
            <a:spLocks noGrp="1"/>
          </p:cNvSpPr>
          <p:nvPr>
            <p:ph type="body" sz="quarter" idx="13"/>
          </p:nvPr>
        </p:nvSpPr>
        <p:spPr>
          <a:xfrm>
            <a:off x="839787" y="2057400"/>
            <a:ext cx="3932238" cy="3811588"/>
          </a:xfrm>
          <a:prstGeom prst="rect">
            <a:avLst/>
          </a:prstGeom>
        </p:spPr>
        <p:txBody>
          <a:bodyPr lIns="45699" tIns="45699" rIns="45699" bIns="45699"/>
          <a:lstStyle/>
          <a:p>
            <a:pPr indent="0">
              <a:buSzTx/>
              <a:buFontTx/>
              <a:buNone/>
              <a:defRPr sz="1600">
                <a:latin typeface="Arial"/>
                <a:ea typeface="Arial"/>
                <a:cs typeface="Arial"/>
                <a:sym typeface="Arial"/>
              </a:defRPr>
            </a:pPr>
            <a:endParaRPr/>
          </a:p>
        </p:txBody>
      </p:sp>
      <p:sp>
        <p:nvSpPr>
          <p:cNvPr id="320"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タイトル付きの図">
    <p:bg>
      <p:bgPr>
        <a:solidFill>
          <a:srgbClr val="000000"/>
        </a:solidFill>
        <a:effectLst/>
      </p:bgPr>
    </p:bg>
    <p:spTree>
      <p:nvGrpSpPr>
        <p:cNvPr id="1" name=""/>
        <p:cNvGrpSpPr/>
        <p:nvPr/>
      </p:nvGrpSpPr>
      <p:grpSpPr>
        <a:xfrm>
          <a:off x="0" y="0"/>
          <a:ext cx="0" cy="0"/>
          <a:chOff x="0" y="0"/>
          <a:chExt cx="0" cy="0"/>
        </a:xfrm>
      </p:grpSpPr>
      <p:sp>
        <p:nvSpPr>
          <p:cNvPr id="327" name="タイトルテキスト"/>
          <p:cNvSpPr txBox="1">
            <a:spLocks noGrp="1"/>
          </p:cNvSpPr>
          <p:nvPr>
            <p:ph type="title"/>
          </p:nvPr>
        </p:nvSpPr>
        <p:spPr>
          <a:xfrm>
            <a:off x="839787" y="457200"/>
            <a:ext cx="3932239" cy="1600200"/>
          </a:xfrm>
          <a:prstGeom prst="rect">
            <a:avLst/>
          </a:prstGeom>
        </p:spPr>
        <p:txBody>
          <a:bodyPr lIns="45699" tIns="45699" rIns="45699" bIns="45699" anchor="b"/>
          <a:lstStyle>
            <a:lvl1pPr>
              <a:defRPr sz="3200">
                <a:latin typeface="Arial"/>
                <a:ea typeface="Arial"/>
                <a:cs typeface="Arial"/>
                <a:sym typeface="Arial"/>
              </a:defRPr>
            </a:lvl1pPr>
          </a:lstStyle>
          <a:p>
            <a:r>
              <a:t>タイトルテキスト</a:t>
            </a:r>
          </a:p>
        </p:txBody>
      </p:sp>
      <p:sp>
        <p:nvSpPr>
          <p:cNvPr id="328" name="Google Shape;63;p14"/>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329" name="本文レベル1…"/>
          <p:cNvSpPr txBox="1">
            <a:spLocks noGrp="1"/>
          </p:cNvSpPr>
          <p:nvPr>
            <p:ph type="body" sz="quarter" idx="1"/>
          </p:nvPr>
        </p:nvSpPr>
        <p:spPr>
          <a:xfrm>
            <a:off x="839787" y="2057400"/>
            <a:ext cx="3932239" cy="3811588"/>
          </a:xfrm>
          <a:prstGeom prst="rect">
            <a:avLst/>
          </a:prstGeom>
        </p:spPr>
        <p:txBody>
          <a:bodyPr lIns="45699" tIns="45699" rIns="45699" bIns="45699"/>
          <a:lstStyle>
            <a:lvl1pPr indent="0">
              <a:buSzTx/>
              <a:buFontTx/>
              <a:buNone/>
              <a:defRPr sz="1600">
                <a:latin typeface="Arial"/>
                <a:ea typeface="Arial"/>
                <a:cs typeface="Arial"/>
                <a:sym typeface="Arial"/>
              </a:defRPr>
            </a:lvl1pPr>
            <a:lvl2pPr marL="228600" indent="457200">
              <a:buSzTx/>
              <a:buFontTx/>
              <a:buNone/>
              <a:defRPr sz="1600">
                <a:latin typeface="Arial"/>
                <a:ea typeface="Arial"/>
                <a:cs typeface="Arial"/>
                <a:sym typeface="Arial"/>
              </a:defRPr>
            </a:lvl2pPr>
            <a:lvl3pPr marL="228600" indent="914400">
              <a:buSzTx/>
              <a:buFontTx/>
              <a:buNone/>
              <a:defRPr sz="1600">
                <a:latin typeface="Arial"/>
                <a:ea typeface="Arial"/>
                <a:cs typeface="Arial"/>
                <a:sym typeface="Arial"/>
              </a:defRPr>
            </a:lvl3pPr>
            <a:lvl4pPr marL="228600" indent="1371600">
              <a:buSzTx/>
              <a:buFontTx/>
              <a:buNone/>
              <a:defRPr sz="1600">
                <a:latin typeface="Arial"/>
                <a:ea typeface="Arial"/>
                <a:cs typeface="Arial"/>
                <a:sym typeface="Arial"/>
              </a:defRPr>
            </a:lvl4pPr>
            <a:lvl5pPr marL="228600" indent="1828800">
              <a:buSzTx/>
              <a:buFontTx/>
              <a:buNone/>
              <a:defRPr sz="16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30"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タイトルと縦書きテキスト">
    <p:bg>
      <p:bgPr>
        <a:solidFill>
          <a:srgbClr val="000000"/>
        </a:solidFill>
        <a:effectLst/>
      </p:bgPr>
    </p:bg>
    <p:spTree>
      <p:nvGrpSpPr>
        <p:cNvPr id="1" name=""/>
        <p:cNvGrpSpPr/>
        <p:nvPr/>
      </p:nvGrpSpPr>
      <p:grpSpPr>
        <a:xfrm>
          <a:off x="0" y="0"/>
          <a:ext cx="0" cy="0"/>
          <a:chOff x="0" y="0"/>
          <a:chExt cx="0" cy="0"/>
        </a:xfrm>
      </p:grpSpPr>
      <p:sp>
        <p:nvSpPr>
          <p:cNvPr id="337"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338" name="本文レベル1…"/>
          <p:cNvSpPr txBox="1">
            <a:spLocks noGrp="1"/>
          </p:cNvSpPr>
          <p:nvPr>
            <p:ph type="body" idx="1"/>
          </p:nvPr>
        </p:nvSpPr>
        <p:spPr>
          <a:xfrm rot="5400000">
            <a:off x="3920330" y="-1256506"/>
            <a:ext cx="4351339" cy="10515601"/>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39"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縦書きタイトルと&#10;縦書きテキスト">
    <p:bg>
      <p:bgPr>
        <a:solidFill>
          <a:srgbClr val="000000"/>
        </a:solidFill>
        <a:effectLst/>
      </p:bgPr>
    </p:bg>
    <p:spTree>
      <p:nvGrpSpPr>
        <p:cNvPr id="1" name=""/>
        <p:cNvGrpSpPr/>
        <p:nvPr/>
      </p:nvGrpSpPr>
      <p:grpSpPr>
        <a:xfrm>
          <a:off x="0" y="0"/>
          <a:ext cx="0" cy="0"/>
          <a:chOff x="0" y="0"/>
          <a:chExt cx="0" cy="0"/>
        </a:xfrm>
      </p:grpSpPr>
      <p:sp>
        <p:nvSpPr>
          <p:cNvPr id="346" name="タイトルテキスト"/>
          <p:cNvSpPr txBox="1">
            <a:spLocks noGrp="1"/>
          </p:cNvSpPr>
          <p:nvPr>
            <p:ph type="title"/>
          </p:nvPr>
        </p:nvSpPr>
        <p:spPr>
          <a:xfrm rot="5400000">
            <a:off x="7133431" y="1956593"/>
            <a:ext cx="5811839" cy="2628901"/>
          </a:xfrm>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347" name="本文レベル1…"/>
          <p:cNvSpPr txBox="1">
            <a:spLocks noGrp="1"/>
          </p:cNvSpPr>
          <p:nvPr>
            <p:ph type="body" idx="1"/>
          </p:nvPr>
        </p:nvSpPr>
        <p:spPr>
          <a:xfrm rot="5400000">
            <a:off x="1799431" y="-596107"/>
            <a:ext cx="5811838" cy="7734301"/>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48"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タイトル スライド">
    <p:bg>
      <p:bgPr>
        <a:solidFill>
          <a:srgbClr val="000000"/>
        </a:solidFill>
        <a:effectLst/>
      </p:bgPr>
    </p:bg>
    <p:spTree>
      <p:nvGrpSpPr>
        <p:cNvPr id="1" name=""/>
        <p:cNvGrpSpPr/>
        <p:nvPr/>
      </p:nvGrpSpPr>
      <p:grpSpPr>
        <a:xfrm>
          <a:off x="0" y="0"/>
          <a:ext cx="0" cy="0"/>
          <a:chOff x="0" y="0"/>
          <a:chExt cx="0" cy="0"/>
        </a:xfrm>
      </p:grpSpPr>
      <p:sp>
        <p:nvSpPr>
          <p:cNvPr id="355" name="タイトルテキスト"/>
          <p:cNvSpPr txBox="1">
            <a:spLocks noGrp="1"/>
          </p:cNvSpPr>
          <p:nvPr>
            <p:ph type="title"/>
          </p:nvPr>
        </p:nvSpPr>
        <p:spPr>
          <a:xfrm>
            <a:off x="1524000" y="1122362"/>
            <a:ext cx="9144000" cy="2387601"/>
          </a:xfrm>
          <a:prstGeom prst="rect">
            <a:avLst/>
          </a:prstGeom>
        </p:spPr>
        <p:txBody>
          <a:bodyPr lIns="45699" tIns="45699" rIns="45699" bIns="45699" anchor="b"/>
          <a:lstStyle>
            <a:lvl1pPr algn="ctr">
              <a:defRPr sz="6000">
                <a:latin typeface="Arial"/>
                <a:ea typeface="Arial"/>
                <a:cs typeface="Arial"/>
                <a:sym typeface="Arial"/>
              </a:defRPr>
            </a:lvl1pPr>
          </a:lstStyle>
          <a:p>
            <a:r>
              <a:t>タイトルテキスト</a:t>
            </a:r>
          </a:p>
        </p:txBody>
      </p:sp>
      <p:sp>
        <p:nvSpPr>
          <p:cNvPr id="356" name="本文レベル1…"/>
          <p:cNvSpPr txBox="1">
            <a:spLocks noGrp="1"/>
          </p:cNvSpPr>
          <p:nvPr>
            <p:ph type="body" sz="quarter" idx="1"/>
          </p:nvPr>
        </p:nvSpPr>
        <p:spPr>
          <a:xfrm>
            <a:off x="1524000" y="3602037"/>
            <a:ext cx="9144000" cy="1655763"/>
          </a:xfrm>
          <a:prstGeom prst="rect">
            <a:avLst/>
          </a:prstGeom>
        </p:spPr>
        <p:txBody>
          <a:bodyPr lIns="45699" tIns="45699" rIns="45699" bIns="45699"/>
          <a:lstStyle>
            <a:lvl1pPr marL="406400" indent="-355600" algn="ctr">
              <a:buSzTx/>
              <a:buFontTx/>
              <a:buNone/>
              <a:defRPr sz="2400">
                <a:latin typeface="Arial"/>
                <a:ea typeface="Arial"/>
                <a:cs typeface="Arial"/>
                <a:sym typeface="Arial"/>
              </a:defRPr>
            </a:lvl1pPr>
            <a:lvl2pPr marL="406400" indent="127000" algn="ctr">
              <a:buSzTx/>
              <a:buFontTx/>
              <a:buNone/>
              <a:defRPr sz="2400">
                <a:latin typeface="Arial"/>
                <a:ea typeface="Arial"/>
                <a:cs typeface="Arial"/>
                <a:sym typeface="Arial"/>
              </a:defRPr>
            </a:lvl2pPr>
            <a:lvl3pPr marL="406400" indent="609600" algn="ctr">
              <a:buSzTx/>
              <a:buFontTx/>
              <a:buNone/>
              <a:defRPr sz="2400">
                <a:latin typeface="Arial"/>
                <a:ea typeface="Arial"/>
                <a:cs typeface="Arial"/>
                <a:sym typeface="Arial"/>
              </a:defRPr>
            </a:lvl3pPr>
            <a:lvl4pPr marL="406400" indent="1079500" algn="ctr">
              <a:buSzTx/>
              <a:buFontTx/>
              <a:buNone/>
              <a:defRPr sz="2400">
                <a:latin typeface="Arial"/>
                <a:ea typeface="Arial"/>
                <a:cs typeface="Arial"/>
                <a:sym typeface="Arial"/>
              </a:defRPr>
            </a:lvl4pPr>
            <a:lvl5pPr marL="406400" indent="1536700" algn="ctr">
              <a:buSzTx/>
              <a:buFontTx/>
              <a:buNone/>
              <a:defRPr sz="2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57"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タイトルとコンテンツ">
    <p:bg>
      <p:bgPr>
        <a:solidFill>
          <a:srgbClr val="000000"/>
        </a:solidFill>
        <a:effectLst/>
      </p:bgPr>
    </p:bg>
    <p:spTree>
      <p:nvGrpSpPr>
        <p:cNvPr id="1" name=""/>
        <p:cNvGrpSpPr/>
        <p:nvPr/>
      </p:nvGrpSpPr>
      <p:grpSpPr>
        <a:xfrm>
          <a:off x="0" y="0"/>
          <a:ext cx="0" cy="0"/>
          <a:chOff x="0" y="0"/>
          <a:chExt cx="0" cy="0"/>
        </a:xfrm>
      </p:grpSpPr>
      <p:sp>
        <p:nvSpPr>
          <p:cNvPr id="364"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365" name="本文レベル1…"/>
          <p:cNvSpPr txBox="1">
            <a:spLocks noGrp="1"/>
          </p:cNvSpPr>
          <p:nvPr>
            <p:ph type="body" idx="1"/>
          </p:nvPr>
        </p:nvSpPr>
        <p:spPr>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66"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38" name="タイトルテキスト"/>
          <p:cNvSpPr txBox="1">
            <a:spLocks noGrp="1"/>
          </p:cNvSpPr>
          <p:nvPr>
            <p:ph type="title"/>
          </p:nvPr>
        </p:nvSpPr>
        <p:spPr>
          <a:prstGeom prst="rect">
            <a:avLst/>
          </a:prstGeom>
        </p:spPr>
        <p:txBody>
          <a:bodyPr/>
          <a:lstStyle/>
          <a:p>
            <a:r>
              <a:t>タイトルテキスト</a:t>
            </a:r>
          </a:p>
        </p:txBody>
      </p:sp>
      <p:sp>
        <p:nvSpPr>
          <p:cNvPr id="39"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セクション見出し">
    <p:bg>
      <p:bgPr>
        <a:solidFill>
          <a:srgbClr val="000000"/>
        </a:solidFill>
        <a:effectLst/>
      </p:bgPr>
    </p:bg>
    <p:spTree>
      <p:nvGrpSpPr>
        <p:cNvPr id="1" name=""/>
        <p:cNvGrpSpPr/>
        <p:nvPr/>
      </p:nvGrpSpPr>
      <p:grpSpPr>
        <a:xfrm>
          <a:off x="0" y="0"/>
          <a:ext cx="0" cy="0"/>
          <a:chOff x="0" y="0"/>
          <a:chExt cx="0" cy="0"/>
        </a:xfrm>
      </p:grpSpPr>
      <p:sp>
        <p:nvSpPr>
          <p:cNvPr id="373" name="タイトルテキスト"/>
          <p:cNvSpPr txBox="1">
            <a:spLocks noGrp="1"/>
          </p:cNvSpPr>
          <p:nvPr>
            <p:ph type="title"/>
          </p:nvPr>
        </p:nvSpPr>
        <p:spPr>
          <a:xfrm>
            <a:off x="831850" y="1709738"/>
            <a:ext cx="10515600" cy="2852737"/>
          </a:xfrm>
          <a:prstGeom prst="rect">
            <a:avLst/>
          </a:prstGeom>
        </p:spPr>
        <p:txBody>
          <a:bodyPr lIns="45699" tIns="45699" rIns="45699" bIns="45699" anchor="b"/>
          <a:lstStyle>
            <a:lvl1pPr>
              <a:defRPr sz="6000">
                <a:latin typeface="Arial"/>
                <a:ea typeface="Arial"/>
                <a:cs typeface="Arial"/>
                <a:sym typeface="Arial"/>
              </a:defRPr>
            </a:lvl1pPr>
          </a:lstStyle>
          <a:p>
            <a:r>
              <a:t>タイトルテキスト</a:t>
            </a:r>
          </a:p>
        </p:txBody>
      </p:sp>
      <p:sp>
        <p:nvSpPr>
          <p:cNvPr id="374" name="本文レベル1…"/>
          <p:cNvSpPr txBox="1">
            <a:spLocks noGrp="1"/>
          </p:cNvSpPr>
          <p:nvPr>
            <p:ph type="body" sz="quarter" idx="1"/>
          </p:nvPr>
        </p:nvSpPr>
        <p:spPr>
          <a:xfrm>
            <a:off x="831850" y="4589462"/>
            <a:ext cx="10515600" cy="1500188"/>
          </a:xfrm>
          <a:prstGeom prst="rect">
            <a:avLst/>
          </a:prstGeom>
        </p:spPr>
        <p:txBody>
          <a:bodyPr lIns="45699" tIns="45699" rIns="45699" bIns="45699"/>
          <a:lstStyle>
            <a:lvl1pPr indent="0">
              <a:buSzTx/>
              <a:buFontTx/>
              <a:buNone/>
              <a:defRPr sz="2400">
                <a:solidFill>
                  <a:srgbClr val="888888"/>
                </a:solidFill>
                <a:latin typeface="Arial"/>
                <a:ea typeface="Arial"/>
                <a:cs typeface="Arial"/>
                <a:sym typeface="Arial"/>
              </a:defRPr>
            </a:lvl1pPr>
            <a:lvl2pPr marL="228600" indent="457200">
              <a:buSzTx/>
              <a:buFontTx/>
              <a:buNone/>
              <a:defRPr sz="2400">
                <a:solidFill>
                  <a:srgbClr val="888888"/>
                </a:solidFill>
                <a:latin typeface="Arial"/>
                <a:ea typeface="Arial"/>
                <a:cs typeface="Arial"/>
                <a:sym typeface="Arial"/>
              </a:defRPr>
            </a:lvl2pPr>
            <a:lvl3pPr marL="228600" indent="914400">
              <a:buSzTx/>
              <a:buFontTx/>
              <a:buNone/>
              <a:defRPr sz="2400">
                <a:solidFill>
                  <a:srgbClr val="888888"/>
                </a:solidFill>
                <a:latin typeface="Arial"/>
                <a:ea typeface="Arial"/>
                <a:cs typeface="Arial"/>
                <a:sym typeface="Arial"/>
              </a:defRPr>
            </a:lvl3pPr>
            <a:lvl4pPr marL="228600" indent="1371600">
              <a:buSzTx/>
              <a:buFontTx/>
              <a:buNone/>
              <a:defRPr sz="2400">
                <a:solidFill>
                  <a:srgbClr val="888888"/>
                </a:solidFill>
                <a:latin typeface="Arial"/>
                <a:ea typeface="Arial"/>
                <a:cs typeface="Arial"/>
                <a:sym typeface="Arial"/>
              </a:defRPr>
            </a:lvl4pPr>
            <a:lvl5pPr marL="228600" indent="1828800">
              <a:buSzTx/>
              <a:buFontTx/>
              <a:buNone/>
              <a:defRPr sz="2400">
                <a:solidFill>
                  <a:srgbClr val="888888"/>
                </a:solidFill>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75"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 つのコンテンツ">
    <p:bg>
      <p:bgPr>
        <a:solidFill>
          <a:srgbClr val="000000"/>
        </a:solidFill>
        <a:effectLst/>
      </p:bgPr>
    </p:bg>
    <p:spTree>
      <p:nvGrpSpPr>
        <p:cNvPr id="1" name=""/>
        <p:cNvGrpSpPr/>
        <p:nvPr/>
      </p:nvGrpSpPr>
      <p:grpSpPr>
        <a:xfrm>
          <a:off x="0" y="0"/>
          <a:ext cx="0" cy="0"/>
          <a:chOff x="0" y="0"/>
          <a:chExt cx="0" cy="0"/>
        </a:xfrm>
      </p:grpSpPr>
      <p:sp>
        <p:nvSpPr>
          <p:cNvPr id="382"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383" name="本文レベル1…"/>
          <p:cNvSpPr txBox="1">
            <a:spLocks noGrp="1"/>
          </p:cNvSpPr>
          <p:nvPr>
            <p:ph type="body" sz="half" idx="1"/>
          </p:nvPr>
        </p:nvSpPr>
        <p:spPr>
          <a:xfrm>
            <a:off x="838200" y="1825625"/>
            <a:ext cx="5181600" cy="4351338"/>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84" name="Google Shape;32;p9"/>
          <p:cNvSpPr txBox="1">
            <a:spLocks noGrp="1"/>
          </p:cNvSpPr>
          <p:nvPr>
            <p:ph type="body" sz="half" idx="13"/>
          </p:nvPr>
        </p:nvSpPr>
        <p:spPr>
          <a:xfrm>
            <a:off x="6172200" y="1825625"/>
            <a:ext cx="5181600" cy="435133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385"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比較">
    <p:bg>
      <p:bgPr>
        <a:solidFill>
          <a:srgbClr val="000000"/>
        </a:solidFill>
        <a:effectLst/>
      </p:bgPr>
    </p:bg>
    <p:spTree>
      <p:nvGrpSpPr>
        <p:cNvPr id="1" name=""/>
        <p:cNvGrpSpPr/>
        <p:nvPr/>
      </p:nvGrpSpPr>
      <p:grpSpPr>
        <a:xfrm>
          <a:off x="0" y="0"/>
          <a:ext cx="0" cy="0"/>
          <a:chOff x="0" y="0"/>
          <a:chExt cx="0" cy="0"/>
        </a:xfrm>
      </p:grpSpPr>
      <p:sp>
        <p:nvSpPr>
          <p:cNvPr id="392" name="タイトルテキスト"/>
          <p:cNvSpPr txBox="1">
            <a:spLocks noGrp="1"/>
          </p:cNvSpPr>
          <p:nvPr>
            <p:ph type="title"/>
          </p:nvPr>
        </p:nvSpPr>
        <p:spPr>
          <a:xfrm>
            <a:off x="839787" y="365125"/>
            <a:ext cx="10515601" cy="1325563"/>
          </a:xfrm>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393" name="本文レベル1…"/>
          <p:cNvSpPr txBox="1">
            <a:spLocks noGrp="1"/>
          </p:cNvSpPr>
          <p:nvPr>
            <p:ph type="body" sz="quarter" idx="1"/>
          </p:nvPr>
        </p:nvSpPr>
        <p:spPr>
          <a:xfrm>
            <a:off x="839787" y="1681163"/>
            <a:ext cx="5157789" cy="823913"/>
          </a:xfrm>
          <a:prstGeom prst="rect">
            <a:avLst/>
          </a:prstGeom>
        </p:spPr>
        <p:txBody>
          <a:bodyPr lIns="45699" tIns="45699" rIns="45699" bIns="45699" anchor="b"/>
          <a:lstStyle>
            <a:lvl1pPr indent="0">
              <a:buSzTx/>
              <a:buFontTx/>
              <a:buNone/>
              <a:defRPr sz="2400" b="1">
                <a:latin typeface="Arial"/>
                <a:ea typeface="Arial"/>
                <a:cs typeface="Arial"/>
                <a:sym typeface="Arial"/>
              </a:defRPr>
            </a:lvl1pPr>
            <a:lvl2pPr marL="228600" indent="457200">
              <a:buSzTx/>
              <a:buFontTx/>
              <a:buNone/>
              <a:defRPr sz="2400" b="1">
                <a:latin typeface="Arial"/>
                <a:ea typeface="Arial"/>
                <a:cs typeface="Arial"/>
                <a:sym typeface="Arial"/>
              </a:defRPr>
            </a:lvl2pPr>
            <a:lvl3pPr marL="228600" indent="914400">
              <a:buSzTx/>
              <a:buFontTx/>
              <a:buNone/>
              <a:defRPr sz="2400" b="1">
                <a:latin typeface="Arial"/>
                <a:ea typeface="Arial"/>
                <a:cs typeface="Arial"/>
                <a:sym typeface="Arial"/>
              </a:defRPr>
            </a:lvl3pPr>
            <a:lvl4pPr marL="228600" indent="1371600">
              <a:buSzTx/>
              <a:buFontTx/>
              <a:buNone/>
              <a:defRPr sz="2400" b="1">
                <a:latin typeface="Arial"/>
                <a:ea typeface="Arial"/>
                <a:cs typeface="Arial"/>
                <a:sym typeface="Arial"/>
              </a:defRPr>
            </a:lvl4pPr>
            <a:lvl5pPr marL="228600" indent="1828800">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94" name="Google Shape;39;p10"/>
          <p:cNvSpPr txBox="1">
            <a:spLocks noGrp="1"/>
          </p:cNvSpPr>
          <p:nvPr>
            <p:ph type="body" sz="half" idx="13"/>
          </p:nvPr>
        </p:nvSpPr>
        <p:spPr>
          <a:xfrm>
            <a:off x="839787" y="2505075"/>
            <a:ext cx="5157788" cy="368458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395" name="Google Shape;40;p10"/>
          <p:cNvSpPr txBox="1">
            <a:spLocks noGrp="1"/>
          </p:cNvSpPr>
          <p:nvPr>
            <p:ph type="body" sz="quarter" idx="14"/>
          </p:nvPr>
        </p:nvSpPr>
        <p:spPr>
          <a:xfrm>
            <a:off x="6172200" y="1681163"/>
            <a:ext cx="5183188" cy="823913"/>
          </a:xfrm>
          <a:prstGeom prst="rect">
            <a:avLst/>
          </a:prstGeom>
        </p:spPr>
        <p:txBody>
          <a:bodyPr lIns="45699" tIns="45699" rIns="45699" bIns="45699" anchor="b"/>
          <a:lstStyle/>
          <a:p>
            <a:pPr indent="0">
              <a:buSzTx/>
              <a:buFontTx/>
              <a:buNone/>
              <a:defRPr sz="2400" b="1">
                <a:latin typeface="Arial"/>
                <a:ea typeface="Arial"/>
                <a:cs typeface="Arial"/>
                <a:sym typeface="Arial"/>
              </a:defRPr>
            </a:pPr>
            <a:endParaRPr/>
          </a:p>
        </p:txBody>
      </p:sp>
      <p:sp>
        <p:nvSpPr>
          <p:cNvPr id="396" name="Google Shape;41;p10"/>
          <p:cNvSpPr txBox="1">
            <a:spLocks noGrp="1"/>
          </p:cNvSpPr>
          <p:nvPr>
            <p:ph type="body" sz="half" idx="15"/>
          </p:nvPr>
        </p:nvSpPr>
        <p:spPr>
          <a:xfrm>
            <a:off x="6172200" y="2505075"/>
            <a:ext cx="5183188" cy="3684588"/>
          </a:xfrm>
          <a:prstGeom prst="rect">
            <a:avLst/>
          </a:prstGeom>
        </p:spPr>
        <p:txBody>
          <a:bodyPr lIns="45699" tIns="45699" rIns="45699" bIns="45699"/>
          <a:lstStyle/>
          <a:p>
            <a:pPr marL="457200" indent="-342900">
              <a:buClr>
                <a:srgbClr val="000000"/>
              </a:buClr>
              <a:buSzPts val="2800"/>
              <a:defRPr>
                <a:latin typeface="Arial"/>
                <a:ea typeface="Arial"/>
                <a:cs typeface="Arial"/>
                <a:sym typeface="Arial"/>
              </a:defRPr>
            </a:pPr>
            <a:endParaRPr/>
          </a:p>
        </p:txBody>
      </p:sp>
      <p:sp>
        <p:nvSpPr>
          <p:cNvPr id="397"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タイトルのみ">
    <p:bg>
      <p:bgPr>
        <a:solidFill>
          <a:srgbClr val="000000"/>
        </a:solidFill>
        <a:effectLst/>
      </p:bgPr>
    </p:bg>
    <p:spTree>
      <p:nvGrpSpPr>
        <p:cNvPr id="1" name=""/>
        <p:cNvGrpSpPr/>
        <p:nvPr/>
      </p:nvGrpSpPr>
      <p:grpSpPr>
        <a:xfrm>
          <a:off x="0" y="0"/>
          <a:ext cx="0" cy="0"/>
          <a:chOff x="0" y="0"/>
          <a:chExt cx="0" cy="0"/>
        </a:xfrm>
      </p:grpSpPr>
      <p:sp>
        <p:nvSpPr>
          <p:cNvPr id="404"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405"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白紙">
    <p:bg>
      <p:bgPr>
        <a:solidFill>
          <a:srgbClr val="000000"/>
        </a:solidFill>
        <a:effectLst/>
      </p:bgPr>
    </p:bg>
    <p:spTree>
      <p:nvGrpSpPr>
        <p:cNvPr id="1" name=""/>
        <p:cNvGrpSpPr/>
        <p:nvPr/>
      </p:nvGrpSpPr>
      <p:grpSpPr>
        <a:xfrm>
          <a:off x="0" y="0"/>
          <a:ext cx="0" cy="0"/>
          <a:chOff x="0" y="0"/>
          <a:chExt cx="0" cy="0"/>
        </a:xfrm>
      </p:grpSpPr>
      <p:sp>
        <p:nvSpPr>
          <p:cNvPr id="412"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タイトル付きのコンテンツ">
    <p:bg>
      <p:bgPr>
        <a:solidFill>
          <a:srgbClr val="000000"/>
        </a:solidFill>
        <a:effectLst/>
      </p:bgPr>
    </p:bg>
    <p:spTree>
      <p:nvGrpSpPr>
        <p:cNvPr id="1" name=""/>
        <p:cNvGrpSpPr/>
        <p:nvPr/>
      </p:nvGrpSpPr>
      <p:grpSpPr>
        <a:xfrm>
          <a:off x="0" y="0"/>
          <a:ext cx="0" cy="0"/>
          <a:chOff x="0" y="0"/>
          <a:chExt cx="0" cy="0"/>
        </a:xfrm>
      </p:grpSpPr>
      <p:sp>
        <p:nvSpPr>
          <p:cNvPr id="419" name="タイトルテキスト"/>
          <p:cNvSpPr txBox="1">
            <a:spLocks noGrp="1"/>
          </p:cNvSpPr>
          <p:nvPr>
            <p:ph type="title"/>
          </p:nvPr>
        </p:nvSpPr>
        <p:spPr>
          <a:xfrm>
            <a:off x="839787" y="457200"/>
            <a:ext cx="3932239" cy="1600200"/>
          </a:xfrm>
          <a:prstGeom prst="rect">
            <a:avLst/>
          </a:prstGeom>
        </p:spPr>
        <p:txBody>
          <a:bodyPr lIns="45699" tIns="45699" rIns="45699" bIns="45699" anchor="b"/>
          <a:lstStyle>
            <a:lvl1pPr>
              <a:defRPr sz="3200">
                <a:latin typeface="Arial"/>
                <a:ea typeface="Arial"/>
                <a:cs typeface="Arial"/>
                <a:sym typeface="Arial"/>
              </a:defRPr>
            </a:lvl1pPr>
          </a:lstStyle>
          <a:p>
            <a:r>
              <a:t>タイトルテキスト</a:t>
            </a:r>
          </a:p>
        </p:txBody>
      </p:sp>
      <p:sp>
        <p:nvSpPr>
          <p:cNvPr id="420" name="本文レベル1…"/>
          <p:cNvSpPr txBox="1">
            <a:spLocks noGrp="1"/>
          </p:cNvSpPr>
          <p:nvPr>
            <p:ph type="body" sz="half" idx="1"/>
          </p:nvPr>
        </p:nvSpPr>
        <p:spPr>
          <a:xfrm>
            <a:off x="5183187" y="987425"/>
            <a:ext cx="6172201" cy="4873625"/>
          </a:xfrm>
          <a:prstGeom prst="rect">
            <a:avLst/>
          </a:prstGeom>
        </p:spPr>
        <p:txBody>
          <a:bodyPr lIns="45699" tIns="45699" rIns="45699" bIns="45699"/>
          <a:lstStyle>
            <a:lvl1pPr marL="457200" indent="-431800">
              <a:buClr>
                <a:srgbClr val="000000"/>
              </a:buClr>
              <a:buSzPts val="3200"/>
              <a:defRPr sz="3200">
                <a:latin typeface="Arial"/>
                <a:ea typeface="Arial"/>
                <a:cs typeface="Arial"/>
                <a:sym typeface="Arial"/>
              </a:defRPr>
            </a:lvl1pPr>
            <a:lvl2pPr marL="972457" indent="-464457">
              <a:buClr>
                <a:srgbClr val="000000"/>
              </a:buClr>
              <a:buSzPts val="3200"/>
              <a:defRPr sz="3200">
                <a:latin typeface="Arial"/>
                <a:ea typeface="Arial"/>
                <a:cs typeface="Arial"/>
                <a:sym typeface="Arial"/>
              </a:defRPr>
            </a:lvl2pPr>
            <a:lvl3pPr marL="1498600" indent="-508000">
              <a:buClr>
                <a:srgbClr val="000000"/>
              </a:buClr>
              <a:buSzPts val="3200"/>
              <a:defRPr sz="3200">
                <a:latin typeface="Arial"/>
                <a:ea typeface="Arial"/>
                <a:cs typeface="Arial"/>
                <a:sym typeface="Arial"/>
              </a:defRPr>
            </a:lvl3pPr>
            <a:lvl4pPr marL="2042160" indent="-568960">
              <a:buClr>
                <a:srgbClr val="000000"/>
              </a:buClr>
              <a:buSzPts val="3200"/>
              <a:defRPr sz="3200">
                <a:latin typeface="Arial"/>
                <a:ea typeface="Arial"/>
                <a:cs typeface="Arial"/>
                <a:sym typeface="Arial"/>
              </a:defRPr>
            </a:lvl4pPr>
            <a:lvl5pPr marL="2499360" indent="-568960">
              <a:buClr>
                <a:srgbClr val="000000"/>
              </a:buClr>
              <a:buSzPts val="3200"/>
              <a:defRPr sz="32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421" name="Google Shape;57;p13"/>
          <p:cNvSpPr txBox="1">
            <a:spLocks noGrp="1"/>
          </p:cNvSpPr>
          <p:nvPr>
            <p:ph type="body" sz="quarter" idx="13"/>
          </p:nvPr>
        </p:nvSpPr>
        <p:spPr>
          <a:xfrm>
            <a:off x="839787" y="2057400"/>
            <a:ext cx="3932238" cy="3811588"/>
          </a:xfrm>
          <a:prstGeom prst="rect">
            <a:avLst/>
          </a:prstGeom>
        </p:spPr>
        <p:txBody>
          <a:bodyPr lIns="45699" tIns="45699" rIns="45699" bIns="45699"/>
          <a:lstStyle/>
          <a:p>
            <a:pPr indent="0">
              <a:buSzTx/>
              <a:buFontTx/>
              <a:buNone/>
              <a:defRPr sz="1600">
                <a:latin typeface="Arial"/>
                <a:ea typeface="Arial"/>
                <a:cs typeface="Arial"/>
                <a:sym typeface="Arial"/>
              </a:defRPr>
            </a:pPr>
            <a:endParaRPr/>
          </a:p>
        </p:txBody>
      </p:sp>
      <p:sp>
        <p:nvSpPr>
          <p:cNvPr id="422"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タイトル付きの図">
    <p:bg>
      <p:bgPr>
        <a:solidFill>
          <a:srgbClr val="000000"/>
        </a:solidFill>
        <a:effectLst/>
      </p:bgPr>
    </p:bg>
    <p:spTree>
      <p:nvGrpSpPr>
        <p:cNvPr id="1" name=""/>
        <p:cNvGrpSpPr/>
        <p:nvPr/>
      </p:nvGrpSpPr>
      <p:grpSpPr>
        <a:xfrm>
          <a:off x="0" y="0"/>
          <a:ext cx="0" cy="0"/>
          <a:chOff x="0" y="0"/>
          <a:chExt cx="0" cy="0"/>
        </a:xfrm>
      </p:grpSpPr>
      <p:sp>
        <p:nvSpPr>
          <p:cNvPr id="429" name="タイトルテキスト"/>
          <p:cNvSpPr txBox="1">
            <a:spLocks noGrp="1"/>
          </p:cNvSpPr>
          <p:nvPr>
            <p:ph type="title"/>
          </p:nvPr>
        </p:nvSpPr>
        <p:spPr>
          <a:xfrm>
            <a:off x="839787" y="457200"/>
            <a:ext cx="3932239" cy="1600200"/>
          </a:xfrm>
          <a:prstGeom prst="rect">
            <a:avLst/>
          </a:prstGeom>
        </p:spPr>
        <p:txBody>
          <a:bodyPr lIns="45699" tIns="45699" rIns="45699" bIns="45699" anchor="b"/>
          <a:lstStyle>
            <a:lvl1pPr>
              <a:defRPr sz="3200">
                <a:latin typeface="Arial"/>
                <a:ea typeface="Arial"/>
                <a:cs typeface="Arial"/>
                <a:sym typeface="Arial"/>
              </a:defRPr>
            </a:lvl1pPr>
          </a:lstStyle>
          <a:p>
            <a:r>
              <a:t>タイトルテキスト</a:t>
            </a:r>
          </a:p>
        </p:txBody>
      </p:sp>
      <p:sp>
        <p:nvSpPr>
          <p:cNvPr id="430" name="Google Shape;63;p14"/>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431" name="本文レベル1…"/>
          <p:cNvSpPr txBox="1">
            <a:spLocks noGrp="1"/>
          </p:cNvSpPr>
          <p:nvPr>
            <p:ph type="body" sz="quarter" idx="1"/>
          </p:nvPr>
        </p:nvSpPr>
        <p:spPr>
          <a:xfrm>
            <a:off x="839787" y="2057400"/>
            <a:ext cx="3932239" cy="3811588"/>
          </a:xfrm>
          <a:prstGeom prst="rect">
            <a:avLst/>
          </a:prstGeom>
        </p:spPr>
        <p:txBody>
          <a:bodyPr lIns="45699" tIns="45699" rIns="45699" bIns="45699"/>
          <a:lstStyle>
            <a:lvl1pPr indent="0">
              <a:buSzTx/>
              <a:buFontTx/>
              <a:buNone/>
              <a:defRPr sz="1600">
                <a:latin typeface="Arial"/>
                <a:ea typeface="Arial"/>
                <a:cs typeface="Arial"/>
                <a:sym typeface="Arial"/>
              </a:defRPr>
            </a:lvl1pPr>
            <a:lvl2pPr marL="228600" indent="457200">
              <a:buSzTx/>
              <a:buFontTx/>
              <a:buNone/>
              <a:defRPr sz="1600">
                <a:latin typeface="Arial"/>
                <a:ea typeface="Arial"/>
                <a:cs typeface="Arial"/>
                <a:sym typeface="Arial"/>
              </a:defRPr>
            </a:lvl2pPr>
            <a:lvl3pPr marL="228600" indent="914400">
              <a:buSzTx/>
              <a:buFontTx/>
              <a:buNone/>
              <a:defRPr sz="1600">
                <a:latin typeface="Arial"/>
                <a:ea typeface="Arial"/>
                <a:cs typeface="Arial"/>
                <a:sym typeface="Arial"/>
              </a:defRPr>
            </a:lvl3pPr>
            <a:lvl4pPr marL="228600" indent="1371600">
              <a:buSzTx/>
              <a:buFontTx/>
              <a:buNone/>
              <a:defRPr sz="1600">
                <a:latin typeface="Arial"/>
                <a:ea typeface="Arial"/>
                <a:cs typeface="Arial"/>
                <a:sym typeface="Arial"/>
              </a:defRPr>
            </a:lvl4pPr>
            <a:lvl5pPr marL="228600" indent="1828800">
              <a:buSzTx/>
              <a:buFontTx/>
              <a:buNone/>
              <a:defRPr sz="16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432"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タイトルと縦書きテキスト">
    <p:bg>
      <p:bgPr>
        <a:solidFill>
          <a:srgbClr val="000000"/>
        </a:solidFill>
        <a:effectLst/>
      </p:bgPr>
    </p:bg>
    <p:spTree>
      <p:nvGrpSpPr>
        <p:cNvPr id="1" name=""/>
        <p:cNvGrpSpPr/>
        <p:nvPr/>
      </p:nvGrpSpPr>
      <p:grpSpPr>
        <a:xfrm>
          <a:off x="0" y="0"/>
          <a:ext cx="0" cy="0"/>
          <a:chOff x="0" y="0"/>
          <a:chExt cx="0" cy="0"/>
        </a:xfrm>
      </p:grpSpPr>
      <p:sp>
        <p:nvSpPr>
          <p:cNvPr id="439" name="タイトルテキスト"/>
          <p:cNvSpPr txBox="1">
            <a:spLocks noGrp="1"/>
          </p:cNvSpPr>
          <p:nvPr>
            <p:ph type="title"/>
          </p:nvPr>
        </p:nvSpPr>
        <p:spPr>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440" name="本文レベル1…"/>
          <p:cNvSpPr txBox="1">
            <a:spLocks noGrp="1"/>
          </p:cNvSpPr>
          <p:nvPr>
            <p:ph type="body" idx="1"/>
          </p:nvPr>
        </p:nvSpPr>
        <p:spPr>
          <a:xfrm rot="5400000">
            <a:off x="3920330" y="-1256506"/>
            <a:ext cx="4351339" cy="10515601"/>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441"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縦書きタイトルと&#10;縦書きテキスト">
    <p:bg>
      <p:bgPr>
        <a:solidFill>
          <a:srgbClr val="000000"/>
        </a:solidFill>
        <a:effectLst/>
      </p:bgPr>
    </p:bg>
    <p:spTree>
      <p:nvGrpSpPr>
        <p:cNvPr id="1" name=""/>
        <p:cNvGrpSpPr/>
        <p:nvPr/>
      </p:nvGrpSpPr>
      <p:grpSpPr>
        <a:xfrm>
          <a:off x="0" y="0"/>
          <a:ext cx="0" cy="0"/>
          <a:chOff x="0" y="0"/>
          <a:chExt cx="0" cy="0"/>
        </a:xfrm>
      </p:grpSpPr>
      <p:sp>
        <p:nvSpPr>
          <p:cNvPr id="448" name="タイトルテキスト"/>
          <p:cNvSpPr txBox="1">
            <a:spLocks noGrp="1"/>
          </p:cNvSpPr>
          <p:nvPr>
            <p:ph type="title"/>
          </p:nvPr>
        </p:nvSpPr>
        <p:spPr>
          <a:xfrm rot="5400000">
            <a:off x="7133431" y="1956593"/>
            <a:ext cx="5811839" cy="2628901"/>
          </a:xfrm>
          <a:prstGeom prst="rect">
            <a:avLst/>
          </a:prstGeom>
        </p:spPr>
        <p:txBody>
          <a:bodyPr lIns="45699" tIns="45699" rIns="45699" bIns="45699"/>
          <a:lstStyle>
            <a:lvl1pPr>
              <a:defRPr>
                <a:latin typeface="Arial"/>
                <a:ea typeface="Arial"/>
                <a:cs typeface="Arial"/>
                <a:sym typeface="Arial"/>
              </a:defRPr>
            </a:lvl1pPr>
          </a:lstStyle>
          <a:p>
            <a:r>
              <a:t>タイトルテキスト</a:t>
            </a:r>
          </a:p>
        </p:txBody>
      </p:sp>
      <p:sp>
        <p:nvSpPr>
          <p:cNvPr id="449" name="本文レベル1…"/>
          <p:cNvSpPr txBox="1">
            <a:spLocks noGrp="1"/>
          </p:cNvSpPr>
          <p:nvPr>
            <p:ph type="body" idx="1"/>
          </p:nvPr>
        </p:nvSpPr>
        <p:spPr>
          <a:xfrm rot="5400000">
            <a:off x="1799431" y="-596107"/>
            <a:ext cx="5811838" cy="7734301"/>
          </a:xfrm>
          <a:prstGeom prst="rect">
            <a:avLst/>
          </a:prstGeom>
        </p:spPr>
        <p:txBody>
          <a:bodyPr lIns="45699" tIns="45699" rIns="45699" bIns="45699"/>
          <a:lstStyle>
            <a:lvl1pPr marL="457200" indent="-342900">
              <a:buClr>
                <a:srgbClr val="000000"/>
              </a:buClr>
              <a:buSzPts val="2800"/>
              <a:defRPr>
                <a:latin typeface="Arial"/>
                <a:ea typeface="Arial"/>
                <a:cs typeface="Arial"/>
                <a:sym typeface="Arial"/>
              </a:defRPr>
            </a:lvl1pPr>
            <a:lvl2pPr marL="971550" indent="-400050">
              <a:buClr>
                <a:srgbClr val="000000"/>
              </a:buClr>
              <a:buSzPts val="2800"/>
              <a:defRPr>
                <a:latin typeface="Arial"/>
                <a:ea typeface="Arial"/>
                <a:cs typeface="Arial"/>
                <a:sym typeface="Arial"/>
              </a:defRPr>
            </a:lvl2pPr>
            <a:lvl3pPr marL="1508760" indent="-480060">
              <a:buClr>
                <a:srgbClr val="000000"/>
              </a:buClr>
              <a:buSzPts val="2800"/>
              <a:defRPr>
                <a:latin typeface="Arial"/>
                <a:ea typeface="Arial"/>
                <a:cs typeface="Arial"/>
                <a:sym typeface="Arial"/>
              </a:defRPr>
            </a:lvl3pPr>
            <a:lvl4pPr marL="2019300" indent="-533400">
              <a:buClr>
                <a:srgbClr val="000000"/>
              </a:buClr>
              <a:buSzPts val="2800"/>
              <a:defRPr>
                <a:latin typeface="Arial"/>
                <a:ea typeface="Arial"/>
                <a:cs typeface="Arial"/>
                <a:sym typeface="Arial"/>
              </a:defRPr>
            </a:lvl4pPr>
            <a:lvl5pPr marL="2476500" indent="-533400">
              <a:buClr>
                <a:srgbClr val="000000"/>
              </a:buClr>
              <a:buSzPts val="2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450" name="スライド番号"/>
          <p:cNvSpPr txBox="1">
            <a:spLocks noGrp="1"/>
          </p:cNvSpPr>
          <p:nvPr>
            <p:ph type="sldNum" sz="quarter" idx="2"/>
          </p:nvPr>
        </p:nvSpPr>
        <p:spPr>
          <a:xfrm>
            <a:off x="11080184" y="6406805"/>
            <a:ext cx="273616" cy="264215"/>
          </a:xfrm>
          <a:prstGeom prst="rect">
            <a:avLst/>
          </a:prstGeom>
        </p:spPr>
        <p:txBody>
          <a:bodyPr lIns="45699" tIns="45699" rIns="45699" bIns="45699"/>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47"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48"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49" name="テキスト プレースホルダー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57" name="タイトルテキスト"/>
          <p:cNvSpPr txBox="1">
            <a:spLocks noGrp="1"/>
          </p:cNvSpPr>
          <p:nvPr>
            <p:ph type="title"/>
          </p:nvPr>
        </p:nvSpPr>
        <p:spPr>
          <a:prstGeom prst="rect">
            <a:avLst/>
          </a:prstGeom>
        </p:spPr>
        <p:txBody>
          <a:bodyPr/>
          <a:lstStyle/>
          <a:p>
            <a:r>
              <a:t>タイトルテキスト</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6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sp>
        <p:nvSpPr>
          <p:cNvPr id="72"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73"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74" name="テキスト プレースホルダー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sp>
        <p:nvSpPr>
          <p:cNvPr id="82"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83" name="図プレースホルダー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8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タイトルテキスト</a:t>
            </a:r>
          </a:p>
        </p:txBody>
      </p:sp>
      <p:sp>
        <p:nvSpPr>
          <p:cNvPr id="3" name="本文レベル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游ゴシック Light"/>
          <a:ea typeface="游ゴシック Light"/>
          <a:cs typeface="游ゴシック Light"/>
          <a:sym typeface="游ゴシック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游ゴシック"/>
          <a:ea typeface="游ゴシック"/>
          <a:cs typeface="游ゴシック"/>
          <a:sym typeface="游ゴシック"/>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游ゴシック"/>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図 10" descr="図 10"/>
          <p:cNvPicPr>
            <a:picLocks noChangeAspect="1"/>
          </p:cNvPicPr>
          <p:nvPr/>
        </p:nvPicPr>
        <p:blipFill>
          <a:blip r:embed="rId2">
            <a:extLst/>
          </a:blip>
          <a:srcRect l="973" r="973"/>
          <a:stretch>
            <a:fillRect/>
          </a:stretch>
        </p:blipFill>
        <p:spPr>
          <a:xfrm>
            <a:off x="-4" y="0"/>
            <a:ext cx="12192001" cy="6993315"/>
          </a:xfrm>
          <a:prstGeom prst="rect">
            <a:avLst/>
          </a:prstGeom>
          <a:ln w="12700">
            <a:miter lim="400000"/>
          </a:ln>
        </p:spPr>
      </p:pic>
      <p:sp>
        <p:nvSpPr>
          <p:cNvPr id="460" name="テキスト ボックス 5"/>
          <p:cNvSpPr txBox="1"/>
          <p:nvPr/>
        </p:nvSpPr>
        <p:spPr>
          <a:xfrm>
            <a:off x="636101" y="1352733"/>
            <a:ext cx="10919791"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b="1">
                <a:latin typeface="BIZ UDPゴシック"/>
                <a:ea typeface="BIZ UDPゴシック"/>
                <a:cs typeface="BIZ UDPゴシック"/>
                <a:sym typeface="BIZ UDPゴシック"/>
              </a:defRPr>
            </a:pPr>
            <a:r>
              <a:t>日本商工会議所青年部　第40回全国大会</a:t>
            </a:r>
          </a:p>
        </p:txBody>
      </p:sp>
      <p:sp>
        <p:nvSpPr>
          <p:cNvPr id="461" name="テキスト ボックス 6"/>
          <p:cNvSpPr txBox="1"/>
          <p:nvPr/>
        </p:nvSpPr>
        <p:spPr>
          <a:xfrm>
            <a:off x="636101" y="2651017"/>
            <a:ext cx="10919791" cy="92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600" b="1">
                <a:latin typeface="メイリオ"/>
                <a:ea typeface="メイリオ"/>
                <a:cs typeface="メイリオ"/>
                <a:sym typeface="メイリオ"/>
              </a:defRPr>
            </a:lvl1pPr>
          </a:lstStyle>
          <a:p>
            <a:r>
              <a:t>しあわせ福井さばえ大会</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7" name="図 2" descr="図 2"/>
          <p:cNvPicPr>
            <a:picLocks noChangeAspect="1"/>
          </p:cNvPicPr>
          <p:nvPr/>
        </p:nvPicPr>
        <p:blipFill>
          <a:blip r:embed="rId2">
            <a:extLst/>
          </a:blip>
          <a:stretch>
            <a:fillRect/>
          </a:stretch>
        </p:blipFill>
        <p:spPr>
          <a:xfrm>
            <a:off x="1521937" y="0"/>
            <a:ext cx="9148127" cy="68580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図 3" descr="図 3"/>
          <p:cNvPicPr>
            <a:picLocks noChangeAspect="1"/>
          </p:cNvPicPr>
          <p:nvPr/>
        </p:nvPicPr>
        <p:blipFill>
          <a:blip r:embed="rId2">
            <a:extLst/>
          </a:blip>
          <a:stretch>
            <a:fillRect/>
          </a:stretch>
        </p:blipFill>
        <p:spPr>
          <a:xfrm>
            <a:off x="1525031" y="0"/>
            <a:ext cx="9141938" cy="68580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 name="図 2" descr="図 2"/>
          <p:cNvPicPr>
            <a:picLocks noChangeAspect="1"/>
          </p:cNvPicPr>
          <p:nvPr/>
        </p:nvPicPr>
        <p:blipFill>
          <a:blip r:embed="rId2">
            <a:extLst/>
          </a:blip>
          <a:srcRect t="34208"/>
          <a:stretch>
            <a:fillRect/>
          </a:stretch>
        </p:blipFill>
        <p:spPr>
          <a:xfrm>
            <a:off x="137170" y="292308"/>
            <a:ext cx="11913847" cy="5876144"/>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 name="図 5" descr="図 5"/>
          <p:cNvPicPr>
            <a:picLocks noChangeAspect="1"/>
          </p:cNvPicPr>
          <p:nvPr/>
        </p:nvPicPr>
        <p:blipFill>
          <a:blip r:embed="rId2">
            <a:extLst/>
          </a:blip>
          <a:srcRect l="1" t="23278" r="295"/>
          <a:stretch>
            <a:fillRect/>
          </a:stretch>
        </p:blipFill>
        <p:spPr>
          <a:xfrm>
            <a:off x="674993" y="269822"/>
            <a:ext cx="10953089" cy="6318355"/>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 name="図 3" descr="図 3"/>
          <p:cNvPicPr>
            <a:picLocks noChangeAspect="1"/>
          </p:cNvPicPr>
          <p:nvPr/>
        </p:nvPicPr>
        <p:blipFill>
          <a:blip r:embed="rId2">
            <a:extLst/>
          </a:blip>
          <a:stretch>
            <a:fillRect/>
          </a:stretch>
        </p:blipFill>
        <p:spPr>
          <a:xfrm>
            <a:off x="1521937" y="0"/>
            <a:ext cx="9148127" cy="68580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 name="図 2" descr="図 2"/>
          <p:cNvPicPr>
            <a:picLocks noChangeAspect="1"/>
          </p:cNvPicPr>
          <p:nvPr/>
        </p:nvPicPr>
        <p:blipFill>
          <a:blip r:embed="rId2">
            <a:extLst/>
          </a:blip>
          <a:srcRect t="19017" r="378"/>
          <a:stretch>
            <a:fillRect/>
          </a:stretch>
        </p:blipFill>
        <p:spPr>
          <a:xfrm>
            <a:off x="750054" y="33727"/>
            <a:ext cx="11142815" cy="6790546"/>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図 2" descr="図 2"/>
          <p:cNvPicPr>
            <a:picLocks noChangeAspect="1"/>
          </p:cNvPicPr>
          <p:nvPr/>
        </p:nvPicPr>
        <p:blipFill>
          <a:blip r:embed="rId2">
            <a:extLst/>
          </a:blip>
          <a:srcRect t="25355" r="1256"/>
          <a:stretch>
            <a:fillRect/>
          </a:stretch>
        </p:blipFill>
        <p:spPr>
          <a:xfrm>
            <a:off x="384747" y="172386"/>
            <a:ext cx="11223551" cy="6363325"/>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テキスト プレースホルダー 2"/>
          <p:cNvSpPr txBox="1">
            <a:spLocks noGrp="1"/>
          </p:cNvSpPr>
          <p:nvPr>
            <p:ph type="body" idx="1"/>
          </p:nvPr>
        </p:nvSpPr>
        <p:spPr>
          <a:xfrm>
            <a:off x="838200" y="935182"/>
            <a:ext cx="10515600" cy="4495799"/>
          </a:xfrm>
          <a:prstGeom prst="rect">
            <a:avLst/>
          </a:prstGeom>
        </p:spPr>
        <p:txBody>
          <a:bodyPr/>
          <a:lstStyle/>
          <a:p>
            <a:pPr marL="0" indent="114300" algn="ctr">
              <a:lnSpc>
                <a:spcPct val="200000"/>
              </a:lnSpc>
              <a:buSzTx/>
              <a:buNone/>
              <a:defRPr sz="5200">
                <a:solidFill>
                  <a:srgbClr val="FFFFFF"/>
                </a:solidFill>
                <a:latin typeface="+mj-lt"/>
                <a:ea typeface="+mj-ea"/>
                <a:cs typeface="+mj-cs"/>
                <a:sym typeface="Helvetica"/>
              </a:defRPr>
            </a:pPr>
            <a:r>
              <a:t>全ては団結と連帯の名のもとに</a:t>
            </a:r>
            <a:endParaRPr sz="9600"/>
          </a:p>
          <a:p>
            <a:pPr marL="0" indent="114300" algn="ctr">
              <a:lnSpc>
                <a:spcPct val="200000"/>
              </a:lnSpc>
              <a:buSzTx/>
              <a:buNone/>
              <a:defRPr sz="5200">
                <a:solidFill>
                  <a:srgbClr val="FFFFFF"/>
                </a:solidFill>
                <a:latin typeface="+mj-lt"/>
                <a:ea typeface="+mj-ea"/>
                <a:cs typeface="+mj-cs"/>
                <a:sym typeface="Helvetica"/>
              </a:defRPr>
            </a:pPr>
            <a:r>
              <a:t>今を刻む責任世代として</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51">
                                            <p:bg/>
                                          </p:spTgt>
                                        </p:tgtEl>
                                        <p:attrNameLst>
                                          <p:attrName>style.visibility</p:attrName>
                                        </p:attrNameLst>
                                      </p:cBhvr>
                                      <p:to>
                                        <p:strVal val="visible"/>
                                      </p:to>
                                    </p:set>
                                    <p:animEffect transition="in" filter="dissolve">
                                      <p:cBhvr>
                                        <p:cTn id="7" dur="2000"/>
                                        <p:tgtEl>
                                          <p:spTgt spid="851">
                                            <p:bg/>
                                          </p:spTgt>
                                        </p:tgtEl>
                                      </p:cBhvr>
                                    </p:animEffect>
                                  </p:childTnLst>
                                </p:cTn>
                              </p:par>
                              <p:par>
                                <p:cTn id="8" presetID="9" presetClass="entr" presetSubtype="0" fill="hold" grpId="1" nodeType="withEffect">
                                  <p:stCondLst>
                                    <p:cond delay="0"/>
                                  </p:stCondLst>
                                  <p:iterate>
                                    <p:tmAbs val="0"/>
                                  </p:iterate>
                                  <p:childTnLst>
                                    <p:set>
                                      <p:cBhvr>
                                        <p:cTn id="9" fill="hold"/>
                                        <p:tgtEl>
                                          <p:spTgt spid="851">
                                            <p:txEl>
                                              <p:pRg st="0" end="0"/>
                                            </p:txEl>
                                          </p:spTgt>
                                        </p:tgtEl>
                                        <p:attrNameLst>
                                          <p:attrName>style.visibility</p:attrName>
                                        </p:attrNameLst>
                                      </p:cBhvr>
                                      <p:to>
                                        <p:strVal val="visible"/>
                                      </p:to>
                                    </p:set>
                                    <p:animEffect transition="in" filter="dissolve">
                                      <p:cBhvr>
                                        <p:cTn id="10" dur="2000"/>
                                        <p:tgtEl>
                                          <p:spTgt spid="8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851">
                                            <p:txEl>
                                              <p:pRg st="1" end="1"/>
                                            </p:txEl>
                                          </p:spTgt>
                                        </p:tgtEl>
                                        <p:attrNameLst>
                                          <p:attrName>style.visibility</p:attrName>
                                        </p:attrNameLst>
                                      </p:cBhvr>
                                      <p:to>
                                        <p:strVal val="visible"/>
                                      </p:to>
                                    </p:set>
                                    <p:animEffect transition="in" filter="dissolve">
                                      <p:cBhvr>
                                        <p:cTn id="15" dur="2000"/>
                                        <p:tgtEl>
                                          <p:spTgt spid="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 grpId="1" build="p"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テキスト プレースホルダー 2"/>
          <p:cNvSpPr txBox="1">
            <a:spLocks noGrp="1"/>
          </p:cNvSpPr>
          <p:nvPr>
            <p:ph type="body" idx="1"/>
          </p:nvPr>
        </p:nvSpPr>
        <p:spPr>
          <a:xfrm>
            <a:off x="838200" y="935182"/>
            <a:ext cx="10515600" cy="4495799"/>
          </a:xfrm>
          <a:prstGeom prst="rect">
            <a:avLst/>
          </a:prstGeom>
        </p:spPr>
        <p:txBody>
          <a:bodyPr/>
          <a:lstStyle>
            <a:lvl1pPr marL="0" indent="114300" algn="ctr">
              <a:lnSpc>
                <a:spcPct val="250000"/>
              </a:lnSpc>
              <a:buSzTx/>
              <a:buNone/>
              <a:defRPr sz="9600">
                <a:solidFill>
                  <a:srgbClr val="FFFFFF"/>
                </a:solidFill>
                <a:latin typeface="+mj-lt"/>
                <a:ea typeface="+mj-ea"/>
                <a:cs typeface="+mj-cs"/>
                <a:sym typeface="Helvetica"/>
              </a:defRPr>
            </a:lvl1pPr>
          </a:lstStyle>
          <a:p>
            <a:r>
              <a:t>未来へ</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53">
                                            <p:bg/>
                                          </p:spTgt>
                                        </p:tgtEl>
                                        <p:attrNameLst>
                                          <p:attrName>style.visibility</p:attrName>
                                        </p:attrNameLst>
                                      </p:cBhvr>
                                      <p:to>
                                        <p:strVal val="visible"/>
                                      </p:to>
                                    </p:set>
                                    <p:animEffect transition="in" filter="dissolve">
                                      <p:cBhvr>
                                        <p:cTn id="7" dur="1900"/>
                                        <p:tgtEl>
                                          <p:spTgt spid="853">
                                            <p:bg/>
                                          </p:spTgt>
                                        </p:tgtEl>
                                      </p:cBhvr>
                                    </p:animEffect>
                                  </p:childTnLst>
                                </p:cTn>
                              </p:par>
                              <p:par>
                                <p:cTn id="8" presetID="9" presetClass="entr" presetSubtype="0" fill="hold" grpId="1" nodeType="withEffect">
                                  <p:stCondLst>
                                    <p:cond delay="0"/>
                                  </p:stCondLst>
                                  <p:iterate>
                                    <p:tmAbs val="0"/>
                                  </p:iterate>
                                  <p:childTnLst>
                                    <p:set>
                                      <p:cBhvr>
                                        <p:cTn id="9" fill="hold"/>
                                        <p:tgtEl>
                                          <p:spTgt spid="853">
                                            <p:txEl>
                                              <p:pRg st="0" end="0"/>
                                            </p:txEl>
                                          </p:spTgt>
                                        </p:tgtEl>
                                        <p:attrNameLst>
                                          <p:attrName>style.visibility</p:attrName>
                                        </p:attrNameLst>
                                      </p:cBhvr>
                                      <p:to>
                                        <p:strVal val="visible"/>
                                      </p:to>
                                    </p:set>
                                    <p:animEffect transition="in" filter="dissolve">
                                      <p:cBhvr>
                                        <p:cTn id="10" dur="1900"/>
                                        <p:tgtEl>
                                          <p:spTgt spid="8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1" build="p"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テキスト プレースホルダー 2"/>
          <p:cNvSpPr txBox="1">
            <a:spLocks noGrp="1"/>
          </p:cNvSpPr>
          <p:nvPr>
            <p:ph type="body" idx="1"/>
          </p:nvPr>
        </p:nvSpPr>
        <p:spPr>
          <a:xfrm>
            <a:off x="838200" y="935182"/>
            <a:ext cx="10515600" cy="4495799"/>
          </a:xfrm>
          <a:prstGeom prst="rect">
            <a:avLst/>
          </a:prstGeom>
        </p:spPr>
        <p:txBody>
          <a:bodyPr/>
          <a:lstStyle>
            <a:lvl1pPr marL="0" indent="114300" algn="ctr">
              <a:lnSpc>
                <a:spcPct val="250000"/>
              </a:lnSpc>
              <a:buSzTx/>
              <a:buNone/>
              <a:defRPr sz="9600">
                <a:solidFill>
                  <a:srgbClr val="FFFFFF"/>
                </a:solidFill>
                <a:latin typeface="+mj-lt"/>
                <a:ea typeface="+mj-ea"/>
                <a:cs typeface="+mj-cs"/>
                <a:sym typeface="Helvetica"/>
              </a:defRPr>
            </a:lvl1pPr>
          </a:lstStyle>
          <a:p>
            <a:r>
              <a:t> Let it Roll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55">
                                            <p:bg/>
                                          </p:spTgt>
                                        </p:tgtEl>
                                        <p:attrNameLst>
                                          <p:attrName>style.visibility</p:attrName>
                                        </p:attrNameLst>
                                      </p:cBhvr>
                                      <p:to>
                                        <p:strVal val="visible"/>
                                      </p:to>
                                    </p:set>
                                    <p:animEffect transition="in" filter="dissolve">
                                      <p:cBhvr>
                                        <p:cTn id="7" dur="2000"/>
                                        <p:tgtEl>
                                          <p:spTgt spid="855">
                                            <p:bg/>
                                          </p:spTgt>
                                        </p:tgtEl>
                                      </p:cBhvr>
                                    </p:animEffect>
                                  </p:childTnLst>
                                </p:cTn>
                              </p:par>
                              <p:par>
                                <p:cTn id="8" presetID="9" presetClass="entr" presetSubtype="0" fill="hold" grpId="1" nodeType="withEffect">
                                  <p:stCondLst>
                                    <p:cond delay="0"/>
                                  </p:stCondLst>
                                  <p:iterate>
                                    <p:tmAbs val="0"/>
                                  </p:iterate>
                                  <p:childTnLst>
                                    <p:set>
                                      <p:cBhvr>
                                        <p:cTn id="9" fill="hold"/>
                                        <p:tgtEl>
                                          <p:spTgt spid="855">
                                            <p:txEl>
                                              <p:pRg st="0" end="0"/>
                                            </p:txEl>
                                          </p:spTgt>
                                        </p:tgtEl>
                                        <p:attrNameLst>
                                          <p:attrName>style.visibility</p:attrName>
                                        </p:attrNameLst>
                                      </p:cBhvr>
                                      <p:to>
                                        <p:strVal val="visible"/>
                                      </p:to>
                                    </p:set>
                                    <p:animEffect transition="in" filter="dissolve">
                                      <p:cBhvr>
                                        <p:cTn id="10" dur="2000"/>
                                        <p:tgtEl>
                                          <p:spTgt spid="8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fill="hold" grpId="2" nodeType="clickEffect">
                                  <p:stCondLst>
                                    <p:cond delay="0"/>
                                  </p:stCondLst>
                                  <p:iterate>
                                    <p:tmAbs val="0"/>
                                  </p:iterate>
                                  <p:childTnLst>
                                    <p:animEffect transition="out" filter="dissolve">
                                      <p:cBhvr>
                                        <p:cTn id="14" dur="2700" fill="hold"/>
                                        <p:tgtEl>
                                          <p:spTgt spid="855">
                                            <p:txEl>
                                              <p:pRg st="0" end="0"/>
                                            </p:txEl>
                                          </p:spTgt>
                                        </p:tgtEl>
                                      </p:cBhvr>
                                    </p:animEffect>
                                    <p:set>
                                      <p:cBhvr>
                                        <p:cTn id="15" fill="hold">
                                          <p:stCondLst>
                                            <p:cond delay="2699"/>
                                          </p:stCondLst>
                                        </p:cTn>
                                        <p:tgtEl>
                                          <p:spTgt spid="855">
                                            <p:txEl>
                                              <p:pRg st="0" end="0"/>
                                            </p:txEl>
                                          </p:spTgt>
                                        </p:tgtEl>
                                        <p:attrNameLst>
                                          <p:attrName>style.visibility</p:attrName>
                                        </p:attrNameLst>
                                      </p:cBhvr>
                                      <p:to>
                                        <p:strVal val="hidden"/>
                                      </p:to>
                                    </p:set>
                                  </p:childTnLst>
                                </p:cTn>
                              </p:par>
                              <p:par>
                                <p:cTn id="16" presetID="9" presetClass="exit" presetSubtype="0" fill="hold" grpId="2" nodeType="withEffect">
                                  <p:stCondLst>
                                    <p:cond delay="0"/>
                                  </p:stCondLst>
                                  <p:iterate>
                                    <p:tmAbs val="0"/>
                                  </p:iterate>
                                  <p:childTnLst>
                                    <p:animEffect transition="out" filter="dissolve">
                                      <p:cBhvr>
                                        <p:cTn id="17" dur="2700" fill="hold"/>
                                        <p:tgtEl>
                                          <p:spTgt spid="855">
                                            <p:bg/>
                                          </p:spTgt>
                                        </p:tgtEl>
                                      </p:cBhvr>
                                    </p:animEffect>
                                    <p:set>
                                      <p:cBhvr>
                                        <p:cTn id="18" fill="hold">
                                          <p:stCondLst>
                                            <p:cond delay="2699"/>
                                          </p:stCondLst>
                                        </p:cTn>
                                        <p:tgtEl>
                                          <p:spTgt spid="85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1" build="p" bldLvl="5" animBg="1" advAuto="0"/>
      <p:bldP spid="855" grpId="2"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497" name="正方形/長方形 5"/>
          <p:cNvSpPr txBox="1"/>
          <p:nvPr/>
        </p:nvSpPr>
        <p:spPr>
          <a:xfrm>
            <a:off x="0" y="1152256"/>
            <a:ext cx="12192000" cy="471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b="1">
                <a:latin typeface="メイリオ"/>
                <a:ea typeface="メイリオ"/>
                <a:cs typeface="メイリオ"/>
                <a:sym typeface="メイリオ"/>
              </a:defRPr>
            </a:pPr>
            <a:r>
              <a:t>商工会議所青年部の歌</a:t>
            </a:r>
          </a:p>
          <a:p>
            <a:pPr algn="ctr">
              <a:defRPr sz="3600" b="1">
                <a:latin typeface="メイリオ"/>
                <a:ea typeface="メイリオ"/>
                <a:cs typeface="メイリオ"/>
                <a:sym typeface="メイリオ"/>
              </a:defRPr>
            </a:pPr>
            <a:endParaRPr/>
          </a:p>
          <a:p>
            <a:pPr algn="ctr">
              <a:defRPr sz="9600" b="1">
                <a:latin typeface="メイリオ"/>
                <a:ea typeface="メイリオ"/>
                <a:cs typeface="メイリオ"/>
                <a:sym typeface="メイリオ"/>
              </a:defRPr>
            </a:pPr>
            <a:r>
              <a:t>「伸びゆく大地」</a:t>
            </a:r>
          </a:p>
          <a:p>
            <a:pPr algn="ctr">
              <a:defRPr sz="9600" b="1">
                <a:latin typeface="メイリオ"/>
                <a:ea typeface="メイリオ"/>
                <a:cs typeface="メイリオ"/>
                <a:sym typeface="メイリオ"/>
              </a:defRPr>
            </a:pPr>
            <a:r>
              <a:t>静聴</a:t>
            </a:r>
          </a:p>
        </p:txBody>
      </p:sp>
      <p:pic>
        <p:nvPicPr>
          <p:cNvPr id="498"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タイトル 4"/>
          <p:cNvSpPr txBox="1"/>
          <p:nvPr/>
        </p:nvSpPr>
        <p:spPr>
          <a:xfrm>
            <a:off x="274320" y="586854"/>
            <a:ext cx="10805160" cy="1724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p>
            <a:pPr algn="ctr" defTabSz="859536">
              <a:lnSpc>
                <a:spcPct val="72000"/>
              </a:lnSpc>
              <a:defRPr sz="2914">
                <a:latin typeface="Arial"/>
                <a:ea typeface="Arial"/>
                <a:cs typeface="Arial"/>
                <a:sym typeface="Arial"/>
              </a:defRPr>
            </a:pPr>
            <a:r>
              <a:t/>
            </a:r>
            <a:br/>
            <a:r>
              <a:t/>
            </a:r>
            <a:br/>
            <a:r>
              <a:rPr sz="7896" b="1">
                <a:latin typeface="メイリオ"/>
                <a:ea typeface="メイリオ"/>
                <a:cs typeface="メイリオ"/>
                <a:sym typeface="メイリオ"/>
              </a:rPr>
              <a:t>宣言文発表</a:t>
            </a:r>
          </a:p>
        </p:txBody>
      </p:sp>
      <p:pic>
        <p:nvPicPr>
          <p:cNvPr id="858"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859"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860" name="テキスト ボックス 7"/>
          <p:cNvSpPr txBox="1"/>
          <p:nvPr/>
        </p:nvSpPr>
        <p:spPr>
          <a:xfrm>
            <a:off x="1617141" y="4533474"/>
            <a:ext cx="371776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委　員　長</a:t>
            </a:r>
          </a:p>
        </p:txBody>
      </p:sp>
      <p:sp>
        <p:nvSpPr>
          <p:cNvPr id="861" name="テキスト ボックス 9"/>
          <p:cNvSpPr txBox="1"/>
          <p:nvPr/>
        </p:nvSpPr>
        <p:spPr>
          <a:xfrm>
            <a:off x="5194358" y="4071809"/>
            <a:ext cx="7157358"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0" b="1" spc="600">
                <a:latin typeface="メイリオ"/>
                <a:ea typeface="メイリオ"/>
                <a:cs typeface="メイリオ"/>
                <a:sym typeface="メイリオ"/>
              </a:defRPr>
            </a:lvl1pPr>
          </a:lstStyle>
          <a:p>
            <a:r>
              <a:t>安藤 宜史</a:t>
            </a:r>
          </a:p>
        </p:txBody>
      </p:sp>
      <p:sp>
        <p:nvSpPr>
          <p:cNvPr id="862" name="テキスト ボックス 10"/>
          <p:cNvSpPr txBox="1"/>
          <p:nvPr/>
        </p:nvSpPr>
        <p:spPr>
          <a:xfrm>
            <a:off x="-1" y="2317482"/>
            <a:ext cx="11079482" cy="146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50000"/>
              </a:lnSpc>
              <a:defRPr sz="3600" b="1">
                <a:latin typeface="メイリオ"/>
                <a:ea typeface="メイリオ"/>
                <a:cs typeface="メイリオ"/>
                <a:sym typeface="メイリオ"/>
              </a:defRPr>
            </a:pPr>
            <a:r>
              <a:t>日本商工会議所青年部</a:t>
            </a:r>
          </a:p>
          <a:p>
            <a:pPr algn="ctr">
              <a:lnSpc>
                <a:spcPct val="150000"/>
              </a:lnSpc>
              <a:defRPr sz="3600" b="1">
                <a:latin typeface="メイリオ"/>
                <a:ea typeface="メイリオ"/>
                <a:cs typeface="メイリオ"/>
                <a:sym typeface="メイリオ"/>
              </a:defRPr>
            </a:pPr>
            <a:r>
              <a:t>政策提言委員会</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テキスト ボックス 3"/>
          <p:cNvSpPr txBox="1"/>
          <p:nvPr/>
        </p:nvSpPr>
        <p:spPr>
          <a:xfrm>
            <a:off x="437152" y="809730"/>
            <a:ext cx="11343889" cy="4961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lnSpc>
                <a:spcPct val="150000"/>
              </a:lnSpc>
              <a:defRPr sz="3200">
                <a:latin typeface="メイリオ"/>
                <a:ea typeface="メイリオ"/>
                <a:cs typeface="メイリオ"/>
                <a:sym typeface="メイリオ"/>
              </a:defRPr>
            </a:pPr>
            <a:r>
              <a:t>【宣言要旨】</a:t>
            </a:r>
          </a:p>
          <a:p>
            <a:pPr algn="ctr">
              <a:lnSpc>
                <a:spcPct val="150000"/>
              </a:lnSpc>
              <a:defRPr sz="2400">
                <a:latin typeface="メイリオ"/>
                <a:ea typeface="メイリオ"/>
                <a:cs typeface="メイリオ"/>
                <a:sym typeface="メイリオ"/>
              </a:defRPr>
            </a:pPr>
            <a:r>
              <a:t>2020年度、我々はこれまで経験したことのない災禍に見舞われました。</a:t>
            </a:r>
          </a:p>
          <a:p>
            <a:pPr algn="ctr">
              <a:lnSpc>
                <a:spcPct val="150000"/>
              </a:lnSpc>
              <a:defRPr sz="2400">
                <a:latin typeface="メイリオ"/>
                <a:ea typeface="メイリオ"/>
                <a:cs typeface="メイリオ"/>
                <a:sym typeface="メイリオ"/>
              </a:defRPr>
            </a:pPr>
            <a:r>
              <a:t>出口の見えない状況の中、それでも次代への先導者として、不確かなものを確かなものへと変革するべく一歩ずつ行動をしてまいりました。</a:t>
            </a:r>
          </a:p>
          <a:p>
            <a:pPr algn="ctr">
              <a:lnSpc>
                <a:spcPct val="150000"/>
              </a:lnSpc>
              <a:defRPr sz="2400">
                <a:latin typeface="メイリオ"/>
                <a:ea typeface="メイリオ"/>
                <a:cs typeface="メイリオ"/>
                <a:sym typeface="メイリオ"/>
              </a:defRPr>
            </a:pPr>
            <a:r>
              <a:t>ＹＥＧには多くの時間を費やし培ってきた誇るべき団結と連帯が刻まれており</a:t>
            </a:r>
          </a:p>
          <a:p>
            <a:pPr algn="ctr">
              <a:lnSpc>
                <a:spcPct val="150000"/>
              </a:lnSpc>
              <a:defRPr sz="2400">
                <a:latin typeface="メイリオ"/>
                <a:ea typeface="メイリオ"/>
                <a:cs typeface="メイリオ"/>
                <a:sym typeface="メイリオ"/>
              </a:defRPr>
            </a:pPr>
            <a:r>
              <a:t>その刻印は責任世代としての責務の全うを求めています。</a:t>
            </a:r>
          </a:p>
          <a:p>
            <a:pPr algn="ctr">
              <a:lnSpc>
                <a:spcPct val="150000"/>
              </a:lnSpc>
              <a:defRPr sz="2400">
                <a:latin typeface="メイリオ"/>
                <a:ea typeface="メイリオ"/>
                <a:cs typeface="メイリオ"/>
                <a:sym typeface="メイリオ"/>
              </a:defRPr>
            </a:pPr>
            <a:r>
              <a:t>この苦境を乗り越えた全国の仲間と共に</a:t>
            </a:r>
          </a:p>
          <a:p>
            <a:pPr algn="ctr">
              <a:lnSpc>
                <a:spcPct val="150000"/>
              </a:lnSpc>
              <a:defRPr sz="2400">
                <a:latin typeface="メイリオ"/>
                <a:ea typeface="メイリオ"/>
                <a:cs typeface="メイリオ"/>
                <a:sym typeface="メイリオ"/>
              </a:defRPr>
            </a:pPr>
            <a:r>
              <a:t>この想いを襷に込めて未来の同志に向けての宣言といたします。</a:t>
            </a:r>
          </a:p>
        </p:txBody>
      </p:sp>
      <p:pic>
        <p:nvPicPr>
          <p:cNvPr id="865"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866"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64"/>
                                        </p:tgtEl>
                                        <p:attrNameLst>
                                          <p:attrName>style.visibility</p:attrName>
                                        </p:attrNameLst>
                                      </p:cBhvr>
                                      <p:to>
                                        <p:strVal val="visible"/>
                                      </p:to>
                                    </p:set>
                                    <p:animEffect transition="in" filter="dissolve">
                                      <p:cBhvr>
                                        <p:cTn id="7" dur="2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1"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Google Shape;97;p2"/>
          <p:cNvSpPr txBox="1">
            <a:spLocks noGrp="1"/>
          </p:cNvSpPr>
          <p:nvPr>
            <p:ph type="title"/>
          </p:nvPr>
        </p:nvSpPr>
        <p:spPr>
          <a:xfrm>
            <a:off x="838200" y="753672"/>
            <a:ext cx="10515600" cy="1325564"/>
          </a:xfrm>
          <a:prstGeom prst="rect">
            <a:avLst/>
          </a:prstGeom>
        </p:spPr>
        <p:txBody>
          <a:bodyPr lIns="45699" tIns="45699" rIns="45699" bIns="45699"/>
          <a:lstStyle/>
          <a:p>
            <a:pPr algn="ctr">
              <a:defRPr>
                <a:latin typeface="メイリオ"/>
                <a:ea typeface="メイリオ"/>
                <a:cs typeface="メイリオ"/>
                <a:sym typeface="メイリオ"/>
              </a:defRPr>
            </a:pPr>
            <a:r>
              <a:t>【襷宣言】</a:t>
            </a:r>
          </a:p>
        </p:txBody>
      </p:sp>
      <p:sp>
        <p:nvSpPr>
          <p:cNvPr id="869" name="Google Shape;102;p2"/>
          <p:cNvSpPr txBox="1">
            <a:spLocks noGrp="1"/>
          </p:cNvSpPr>
          <p:nvPr>
            <p:ph type="body" idx="1"/>
          </p:nvPr>
        </p:nvSpPr>
        <p:spPr>
          <a:xfrm>
            <a:off x="1010903" y="2094334"/>
            <a:ext cx="10515601" cy="4351339"/>
          </a:xfrm>
          <a:prstGeom prst="rect">
            <a:avLst/>
          </a:prstGeom>
        </p:spPr>
        <p:txBody>
          <a:bodyPr lIns="45699" tIns="45699" rIns="45699" bIns="45699" anchor="ctr"/>
          <a:lstStyle/>
          <a:p>
            <a:pPr marL="50800" indent="127000" algn="ctr">
              <a:lnSpc>
                <a:spcPct val="240000"/>
              </a:lnSpc>
              <a:spcBef>
                <a:spcPts val="0"/>
              </a:spcBef>
              <a:buSzTx/>
              <a:buNone/>
              <a:defRPr sz="3000">
                <a:latin typeface="メイリオ"/>
                <a:ea typeface="メイリオ"/>
                <a:cs typeface="メイリオ"/>
                <a:sym typeface="メイリオ"/>
              </a:defRPr>
            </a:pPr>
            <a:r>
              <a:t>我々は確実な一歩を積み重ねる</a:t>
            </a:r>
            <a:endParaRPr sz="1900"/>
          </a:p>
          <a:p>
            <a:pPr marL="50800" indent="127000" algn="ctr">
              <a:lnSpc>
                <a:spcPct val="240000"/>
              </a:lnSpc>
              <a:spcBef>
                <a:spcPts val="0"/>
              </a:spcBef>
              <a:buSzTx/>
              <a:buNone/>
              <a:defRPr sz="3000">
                <a:latin typeface="メイリオ"/>
                <a:ea typeface="メイリオ"/>
                <a:cs typeface="メイリオ"/>
                <a:sym typeface="メイリオ"/>
              </a:defRPr>
            </a:pPr>
            <a:r>
              <a:t>ＹＥＧの誇りと絆を襷に込めて</a:t>
            </a:r>
            <a:endParaRPr sz="1900"/>
          </a:p>
          <a:p>
            <a:pPr marL="50800" indent="127000" algn="ctr">
              <a:lnSpc>
                <a:spcPct val="240000"/>
              </a:lnSpc>
              <a:spcBef>
                <a:spcPts val="0"/>
              </a:spcBef>
              <a:buSzTx/>
              <a:buNone/>
              <a:defRPr sz="3000">
                <a:latin typeface="メイリオ"/>
                <a:ea typeface="メイリオ"/>
                <a:cs typeface="メイリオ"/>
                <a:sym typeface="メイリオ"/>
              </a:defRPr>
            </a:pPr>
            <a:r>
              <a:t>希望溢れる未来へ大輪を結ぶ</a:t>
            </a:r>
            <a:endParaRPr sz="1900"/>
          </a:p>
        </p:txBody>
      </p:sp>
      <p:sp>
        <p:nvSpPr>
          <p:cNvPr id="870" name="四角形: 角を丸くする 1"/>
          <p:cNvSpPr/>
          <p:nvPr/>
        </p:nvSpPr>
        <p:spPr>
          <a:xfrm>
            <a:off x="1710843" y="1904590"/>
            <a:ext cx="9115721" cy="4072382"/>
          </a:xfrm>
          <a:prstGeom prst="roundRect">
            <a:avLst>
              <a:gd name="adj" fmla="val 16667"/>
            </a:avLst>
          </a:prstGeom>
          <a:ln w="12700">
            <a:solidFill>
              <a:schemeClr val="accent4"/>
            </a:solidFill>
            <a:miter/>
          </a:ln>
        </p:spPr>
        <p:txBody>
          <a:bodyPr lIns="45719" rIns="45719" anchor="ctr"/>
          <a:lstStyle/>
          <a:p>
            <a:pPr algn="ctr">
              <a:defRPr>
                <a:solidFill>
                  <a:srgbClr val="FFFFFF"/>
                </a:solidFill>
              </a:defRPr>
            </a:pPr>
            <a:endParaRPr/>
          </a:p>
        </p:txBody>
      </p:sp>
      <p:pic>
        <p:nvPicPr>
          <p:cNvPr id="871"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872"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68"/>
                                        </p:tgtEl>
                                        <p:attrNameLst>
                                          <p:attrName>style.visibility</p:attrName>
                                        </p:attrNameLst>
                                      </p:cBhvr>
                                      <p:to>
                                        <p:strVal val="visible"/>
                                      </p:to>
                                    </p:set>
                                    <p:animEffect transition="in" filter="dissolve">
                                      <p:cBhvr>
                                        <p:cTn id="7" dur="500"/>
                                        <p:tgtEl>
                                          <p:spTgt spid="8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69">
                                            <p:bg/>
                                          </p:spTgt>
                                        </p:tgtEl>
                                        <p:attrNameLst>
                                          <p:attrName>style.visibility</p:attrName>
                                        </p:attrNameLst>
                                      </p:cBhvr>
                                      <p:to>
                                        <p:strVal val="visible"/>
                                      </p:to>
                                    </p:set>
                                    <p:animEffect transition="in" filter="dissolve">
                                      <p:cBhvr>
                                        <p:cTn id="12" dur="2100"/>
                                        <p:tgtEl>
                                          <p:spTgt spid="869">
                                            <p:bg/>
                                          </p:spTgt>
                                        </p:tgtEl>
                                      </p:cBhvr>
                                    </p:animEffect>
                                  </p:childTnLst>
                                </p:cTn>
                              </p:par>
                              <p:par>
                                <p:cTn id="13" presetID="9" presetClass="entr" presetSubtype="0" fill="hold" grpId="2" nodeType="withEffect">
                                  <p:stCondLst>
                                    <p:cond delay="0"/>
                                  </p:stCondLst>
                                  <p:iterate>
                                    <p:tmAbs val="0"/>
                                  </p:iterate>
                                  <p:childTnLst>
                                    <p:set>
                                      <p:cBhvr>
                                        <p:cTn id="14" fill="hold"/>
                                        <p:tgtEl>
                                          <p:spTgt spid="869">
                                            <p:txEl>
                                              <p:pRg st="0" end="0"/>
                                            </p:txEl>
                                          </p:spTgt>
                                        </p:tgtEl>
                                        <p:attrNameLst>
                                          <p:attrName>style.visibility</p:attrName>
                                        </p:attrNameLst>
                                      </p:cBhvr>
                                      <p:to>
                                        <p:strVal val="visible"/>
                                      </p:to>
                                    </p:set>
                                    <p:animEffect transition="in" filter="dissolve">
                                      <p:cBhvr>
                                        <p:cTn id="15" dur="2100"/>
                                        <p:tgtEl>
                                          <p:spTgt spid="86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869">
                                            <p:txEl>
                                              <p:pRg st="1" end="1"/>
                                            </p:txEl>
                                          </p:spTgt>
                                        </p:tgtEl>
                                        <p:attrNameLst>
                                          <p:attrName>style.visibility</p:attrName>
                                        </p:attrNameLst>
                                      </p:cBhvr>
                                      <p:to>
                                        <p:strVal val="visible"/>
                                      </p:to>
                                    </p:set>
                                    <p:animEffect transition="in" filter="dissolve">
                                      <p:cBhvr>
                                        <p:cTn id="20" dur="2100"/>
                                        <p:tgtEl>
                                          <p:spTgt spid="86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869">
                                            <p:txEl>
                                              <p:pRg st="2" end="2"/>
                                            </p:txEl>
                                          </p:spTgt>
                                        </p:tgtEl>
                                        <p:attrNameLst>
                                          <p:attrName>style.visibility</p:attrName>
                                        </p:attrNameLst>
                                      </p:cBhvr>
                                      <p:to>
                                        <p:strVal val="visible"/>
                                      </p:to>
                                    </p:set>
                                    <p:animEffect transition="in" filter="dissolve">
                                      <p:cBhvr>
                                        <p:cTn id="25" dur="2100"/>
                                        <p:tgtEl>
                                          <p:spTgt spid="86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869">
                                            <p:txEl>
                                              <p:pRg st="3" end="3"/>
                                            </p:txEl>
                                          </p:spTgt>
                                        </p:tgtEl>
                                        <p:attrNameLst>
                                          <p:attrName>style.visibility</p:attrName>
                                        </p:attrNameLst>
                                      </p:cBhvr>
                                      <p:to>
                                        <p:strVal val="visible"/>
                                      </p:to>
                                    </p:set>
                                    <p:animEffect transition="in" filter="dissolve">
                                      <p:cBhvr>
                                        <p:cTn id="30" dur="2100"/>
                                        <p:tgtEl>
                                          <p:spTgt spid="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 grpId="1" animBg="1" advAuto="0"/>
      <p:bldP spid="869" grpId="2" build="p"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875" name="テキスト ボックス 5"/>
          <p:cNvSpPr txBox="1"/>
          <p:nvPr/>
        </p:nvSpPr>
        <p:spPr>
          <a:xfrm>
            <a:off x="1" y="2796569"/>
            <a:ext cx="12192001" cy="362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絆宣言 </a:t>
            </a:r>
          </a:p>
        </p:txBody>
      </p:sp>
      <p:pic>
        <p:nvPicPr>
          <p:cNvPr id="876"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877" name="テキスト ボックス 7"/>
          <p:cNvSpPr txBox="1"/>
          <p:nvPr/>
        </p:nvSpPr>
        <p:spPr>
          <a:xfrm>
            <a:off x="4773917" y="1286922"/>
            <a:ext cx="2644141"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nSpc>
                <a:spcPct val="150000"/>
              </a:lnSpc>
              <a:defRPr sz="4000" b="1">
                <a:latin typeface="メイリオ"/>
                <a:ea typeface="メイリオ"/>
                <a:cs typeface="メイリオ"/>
                <a:sym typeface="メイリオ"/>
              </a:defRPr>
            </a:lvl1pPr>
          </a:lstStyle>
          <a:p>
            <a:r>
              <a:t>交流委員会</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882" name="テキスト ボックス 5"/>
          <p:cNvSpPr txBox="1"/>
          <p:nvPr/>
        </p:nvSpPr>
        <p:spPr>
          <a:xfrm>
            <a:off x="1" y="2796569"/>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参加青年部紹介</a:t>
            </a:r>
          </a:p>
        </p:txBody>
      </p:sp>
      <p:pic>
        <p:nvPicPr>
          <p:cNvPr id="88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888" name="テキスト ボックス 6"/>
          <p:cNvSpPr txBox="1"/>
          <p:nvPr/>
        </p:nvSpPr>
        <p:spPr>
          <a:xfrm>
            <a:off x="1471922" y="1286922"/>
            <a:ext cx="9248141"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3600" b="1">
                <a:latin typeface="メイリオ"/>
                <a:ea typeface="メイリオ"/>
                <a:cs typeface="メイリオ"/>
                <a:sym typeface="メイリオ"/>
              </a:defRPr>
            </a:pPr>
            <a:r>
              <a:t>日本商工会議所青年部</a:t>
            </a:r>
          </a:p>
          <a:p>
            <a:pPr algn="ctr">
              <a:lnSpc>
                <a:spcPct val="150000"/>
              </a:lnSpc>
              <a:defRPr sz="3600" b="1">
                <a:latin typeface="メイリオ"/>
                <a:ea typeface="メイリオ"/>
                <a:cs typeface="メイリオ"/>
                <a:sym typeface="メイリオ"/>
              </a:defRPr>
            </a:pPr>
            <a:r>
              <a:t>第４０回全国大会しあわせ福井さばえ大会　</a:t>
            </a:r>
          </a:p>
        </p:txBody>
      </p:sp>
      <p:sp>
        <p:nvSpPr>
          <p:cNvPr id="889" name="テキスト ボックス 8"/>
          <p:cNvSpPr txBox="1"/>
          <p:nvPr/>
        </p:nvSpPr>
        <p:spPr>
          <a:xfrm>
            <a:off x="477514" y="3886001"/>
            <a:ext cx="371776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登録者数</a:t>
            </a:r>
          </a:p>
        </p:txBody>
      </p:sp>
      <p:sp>
        <p:nvSpPr>
          <p:cNvPr id="890" name="テキスト ボックス 10"/>
          <p:cNvSpPr txBox="1"/>
          <p:nvPr/>
        </p:nvSpPr>
        <p:spPr>
          <a:xfrm>
            <a:off x="4195274" y="3424337"/>
            <a:ext cx="5547350"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9600" b="1" spc="600">
                <a:latin typeface="メイリオ"/>
                <a:ea typeface="メイリオ"/>
                <a:cs typeface="メイリオ"/>
                <a:sym typeface="メイリオ"/>
              </a:defRPr>
            </a:pPr>
            <a:r>
              <a:rPr lang="en-US" dirty="0" smtClean="0"/>
              <a:t>7</a:t>
            </a:r>
            <a:r>
              <a:rPr dirty="0" smtClean="0"/>
              <a:t>,000</a:t>
            </a:r>
            <a:r>
              <a:rPr dirty="0"/>
              <a:t>名</a:t>
            </a:r>
          </a:p>
        </p:txBody>
      </p:sp>
      <p:pic>
        <p:nvPicPr>
          <p:cNvPr id="89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5"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896" name="テキスト ボックス 6"/>
          <p:cNvSpPr txBox="1"/>
          <p:nvPr/>
        </p:nvSpPr>
        <p:spPr>
          <a:xfrm>
            <a:off x="2449818" y="1615266"/>
            <a:ext cx="7089165"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日本商工会議所青年部 令和３年度</a:t>
            </a:r>
          </a:p>
        </p:txBody>
      </p:sp>
      <p:pic>
        <p:nvPicPr>
          <p:cNvPr id="89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898" name="テキスト ボックス 7"/>
          <p:cNvSpPr txBox="1"/>
          <p:nvPr/>
        </p:nvSpPr>
        <p:spPr>
          <a:xfrm>
            <a:off x="1751527" y="3477143"/>
            <a:ext cx="9171941"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会長予定者挨拶</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コンテンツ プレースホルダー 4" descr="コンテンツ プレースホルダー 4"/>
          <p:cNvPicPr>
            <a:picLocks noChangeAspect="1"/>
          </p:cNvPicPr>
          <p:nvPr/>
        </p:nvPicPr>
        <p:blipFill>
          <a:blip r:embed="rId2">
            <a:extLst/>
          </a:blip>
          <a:stretch>
            <a:fillRect/>
          </a:stretch>
        </p:blipFill>
        <p:spPr>
          <a:xfrm>
            <a:off x="-2" y="0"/>
            <a:ext cx="12192002" cy="783773"/>
          </a:xfrm>
          <a:prstGeom prst="rect">
            <a:avLst/>
          </a:prstGeom>
          <a:ln w="12700">
            <a:miter lim="400000"/>
          </a:ln>
        </p:spPr>
      </p:pic>
      <p:sp>
        <p:nvSpPr>
          <p:cNvPr id="501" name="テキスト ボックス 8"/>
          <p:cNvSpPr txBox="1"/>
          <p:nvPr/>
        </p:nvSpPr>
        <p:spPr>
          <a:xfrm>
            <a:off x="9878846" y="1219199"/>
            <a:ext cx="447041" cy="2227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none" lIns="45719" rIns="45719">
            <a:spAutoFit/>
          </a:bodyPr>
          <a:lstStyle>
            <a:lvl1pPr>
              <a:defRPr sz="2800">
                <a:latin typeface="ＭＳ ゴシック"/>
                <a:ea typeface="ＭＳ ゴシック"/>
                <a:cs typeface="ＭＳ ゴシック"/>
                <a:sym typeface="ＭＳ ゴシック"/>
              </a:defRPr>
            </a:lvl1pPr>
          </a:lstStyle>
          <a:p>
            <a:r>
              <a:t>伸びゆく大地</a:t>
            </a:r>
          </a:p>
        </p:txBody>
      </p:sp>
      <p:sp>
        <p:nvSpPr>
          <p:cNvPr id="502" name="テキスト ボックス 9"/>
          <p:cNvSpPr txBox="1"/>
          <p:nvPr/>
        </p:nvSpPr>
        <p:spPr>
          <a:xfrm>
            <a:off x="2028793" y="783771"/>
            <a:ext cx="7203441" cy="578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p>
            <a:pPr>
              <a:lnSpc>
                <a:spcPts val="7000"/>
              </a:lnSpc>
              <a:defRPr sz="2800">
                <a:latin typeface="ＭＳ ゴシック"/>
                <a:ea typeface="ＭＳ ゴシック"/>
                <a:cs typeface="ＭＳ ゴシック"/>
                <a:sym typeface="ＭＳ ゴシック"/>
              </a:defRPr>
            </a:pPr>
            <a:r>
              <a:t>一 伸びゆく大地</a:t>
            </a:r>
          </a:p>
          <a:p>
            <a:pPr>
              <a:lnSpc>
                <a:spcPts val="7000"/>
              </a:lnSpc>
              <a:defRPr sz="2800">
                <a:latin typeface="ＭＳ ゴシック"/>
                <a:ea typeface="ＭＳ ゴシック"/>
                <a:cs typeface="ＭＳ ゴシック"/>
                <a:sym typeface="ＭＳ ゴシック"/>
              </a:defRPr>
            </a:pPr>
            <a:r>
              <a:t>　 伸びゆく大地 日本の</a:t>
            </a:r>
          </a:p>
          <a:p>
            <a:pPr>
              <a:lnSpc>
                <a:spcPts val="7000"/>
              </a:lnSpc>
              <a:defRPr sz="2800">
                <a:latin typeface="ＭＳ ゴシック"/>
                <a:ea typeface="ＭＳ ゴシック"/>
                <a:cs typeface="ＭＳ ゴシック"/>
                <a:sym typeface="ＭＳ ゴシック"/>
              </a:defRPr>
            </a:pPr>
            <a:r>
              <a:t>　 拡がる街なみ 青い空</a:t>
            </a:r>
          </a:p>
          <a:p>
            <a:pPr>
              <a:lnSpc>
                <a:spcPts val="7000"/>
              </a:lnSpc>
              <a:defRPr sz="2800">
                <a:latin typeface="ＭＳ ゴシック"/>
                <a:ea typeface="ＭＳ ゴシック"/>
                <a:cs typeface="ＭＳ ゴシック"/>
                <a:sym typeface="ＭＳ ゴシック"/>
              </a:defRPr>
            </a:pPr>
            <a:r>
              <a:t>　 集える仲間は それぞれに</a:t>
            </a:r>
          </a:p>
          <a:p>
            <a:pPr>
              <a:lnSpc>
                <a:spcPts val="7000"/>
              </a:lnSpc>
              <a:defRPr sz="2800">
                <a:latin typeface="ＭＳ ゴシック"/>
                <a:ea typeface="ＭＳ ゴシック"/>
                <a:cs typeface="ＭＳ ゴシック"/>
                <a:sym typeface="ＭＳ ゴシック"/>
              </a:defRPr>
            </a:pPr>
            <a:r>
              <a:t>　 地域を支える 気概持つ</a:t>
            </a:r>
          </a:p>
          <a:p>
            <a:pPr>
              <a:lnSpc>
                <a:spcPts val="7000"/>
              </a:lnSpc>
              <a:defRPr sz="2800">
                <a:latin typeface="ＭＳ ゴシック"/>
                <a:ea typeface="ＭＳ ゴシック"/>
                <a:cs typeface="ＭＳ ゴシック"/>
                <a:sym typeface="ＭＳ ゴシック"/>
              </a:defRPr>
            </a:pPr>
            <a:r>
              <a:t>　 願いをかたちに 変えるため</a:t>
            </a:r>
          </a:p>
          <a:p>
            <a:pPr>
              <a:lnSpc>
                <a:spcPts val="7000"/>
              </a:lnSpc>
              <a:defRPr sz="2800">
                <a:latin typeface="ＭＳ ゴシック"/>
                <a:ea typeface="ＭＳ ゴシック"/>
                <a:cs typeface="ＭＳ ゴシック"/>
                <a:sym typeface="ＭＳ ゴシック"/>
              </a:defRPr>
            </a:pPr>
            <a:r>
              <a:t>　 商工会議所 青年部</a:t>
            </a:r>
          </a:p>
          <a:p>
            <a:pPr>
              <a:lnSpc>
                <a:spcPts val="7000"/>
              </a:lnSpc>
              <a:defRPr sz="2800">
                <a:latin typeface="ＭＳ ゴシック"/>
                <a:ea typeface="ＭＳ ゴシック"/>
                <a:cs typeface="ＭＳ ゴシック"/>
                <a:sym typeface="ＭＳ ゴシック"/>
              </a:defRPr>
            </a:pPr>
            <a:r>
              <a:t>　 求めて我らは 立ち上がる</a:t>
            </a:r>
          </a:p>
        </p:txBody>
      </p:sp>
      <p:pic>
        <p:nvPicPr>
          <p:cNvPr id="50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01" name="テキスト ボックス 8"/>
          <p:cNvSpPr txBox="1"/>
          <p:nvPr/>
        </p:nvSpPr>
        <p:spPr>
          <a:xfrm>
            <a:off x="3157807" y="4037946"/>
            <a:ext cx="5700673"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吉川 正明</a:t>
            </a:r>
          </a:p>
        </p:txBody>
      </p:sp>
      <p:pic>
        <p:nvPicPr>
          <p:cNvPr id="902"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903" name="テキスト ボックス 10"/>
          <p:cNvSpPr txBox="1"/>
          <p:nvPr/>
        </p:nvSpPr>
        <p:spPr>
          <a:xfrm>
            <a:off x="2092781" y="1286922"/>
            <a:ext cx="8006418" cy="288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令和３年 度日本商工会議所青年部</a:t>
            </a:r>
          </a:p>
          <a:p>
            <a:pPr algn="ctr">
              <a:lnSpc>
                <a:spcPct val="150000"/>
              </a:lnSpc>
              <a:defRPr sz="4000" b="1">
                <a:latin typeface="メイリオ"/>
                <a:ea typeface="メイリオ"/>
                <a:cs typeface="メイリオ"/>
                <a:sym typeface="メイリオ"/>
              </a:defRPr>
            </a:pPr>
            <a:r>
              <a:t>会長予定者</a:t>
            </a:r>
          </a:p>
          <a:p>
            <a:pPr algn="ctr">
              <a:lnSpc>
                <a:spcPct val="150000"/>
              </a:lnSpc>
              <a:defRPr sz="4000" b="1">
                <a:latin typeface="メイリオ"/>
                <a:ea typeface="メイリオ"/>
                <a:cs typeface="メイリオ"/>
                <a:sym typeface="メイリオ"/>
              </a:defRPr>
            </a:pPr>
            <a:r>
              <a:t>関東ブロック 静岡県連 沼津YEG</a:t>
            </a:r>
          </a:p>
        </p:txBody>
      </p:sp>
    </p:spTree>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08" name="テキスト ボックス 6"/>
          <p:cNvSpPr txBox="1"/>
          <p:nvPr/>
        </p:nvSpPr>
        <p:spPr>
          <a:xfrm>
            <a:off x="1598930" y="1659717"/>
            <a:ext cx="87909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日本商工会議所青年部　第４１回全国大会</a:t>
            </a:r>
          </a:p>
        </p:txBody>
      </p:sp>
      <p:sp>
        <p:nvSpPr>
          <p:cNvPr id="909" name="テキスト ボックス 9"/>
          <p:cNvSpPr txBox="1"/>
          <p:nvPr/>
        </p:nvSpPr>
        <p:spPr>
          <a:xfrm>
            <a:off x="2733539" y="2407267"/>
            <a:ext cx="6581141"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開催地発表</a:t>
            </a:r>
          </a:p>
        </p:txBody>
      </p:sp>
      <p:pic>
        <p:nvPicPr>
          <p:cNvPr id="910"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911" name="テキスト ボックス 7"/>
          <p:cNvSpPr txBox="1"/>
          <p:nvPr/>
        </p:nvSpPr>
        <p:spPr>
          <a:xfrm>
            <a:off x="1425488" y="4469612"/>
            <a:ext cx="917194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主管ＹＥＧ発表</a:t>
            </a:r>
          </a:p>
        </p:txBody>
      </p:sp>
      <p:sp>
        <p:nvSpPr>
          <p:cNvPr id="912" name="テキスト ボックス 8"/>
          <p:cNvSpPr txBox="1"/>
          <p:nvPr/>
        </p:nvSpPr>
        <p:spPr>
          <a:xfrm>
            <a:off x="4570730" y="3735195"/>
            <a:ext cx="2847341" cy="77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5400" b="1">
                <a:latin typeface="メイリオ"/>
                <a:ea typeface="メイリオ"/>
                <a:cs typeface="メイリオ"/>
                <a:sym typeface="メイリオ"/>
              </a:defRPr>
            </a:lvl1pPr>
          </a:lstStyle>
          <a:p>
            <a:r>
              <a:t>ならびに</a:t>
            </a:r>
          </a:p>
        </p:txBody>
      </p:sp>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15" name="テキスト ボックス 6"/>
          <p:cNvSpPr txBox="1"/>
          <p:nvPr/>
        </p:nvSpPr>
        <p:spPr>
          <a:xfrm>
            <a:off x="1587055" y="1136239"/>
            <a:ext cx="87909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日本商工会議所青年部　第４１回全国大会</a:t>
            </a:r>
          </a:p>
        </p:txBody>
      </p:sp>
      <p:sp>
        <p:nvSpPr>
          <p:cNvPr id="916" name="テキスト ボックス 5"/>
          <p:cNvSpPr txBox="1"/>
          <p:nvPr/>
        </p:nvSpPr>
        <p:spPr>
          <a:xfrm>
            <a:off x="5015230" y="1670787"/>
            <a:ext cx="2161541"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5400" b="1">
                <a:latin typeface="メイリオ"/>
                <a:ea typeface="メイリオ"/>
                <a:cs typeface="メイリオ"/>
                <a:sym typeface="メイリオ"/>
              </a:defRPr>
            </a:lvl1pPr>
          </a:lstStyle>
          <a:p>
            <a:r>
              <a:t>開催地</a:t>
            </a:r>
          </a:p>
        </p:txBody>
      </p:sp>
      <p:sp>
        <p:nvSpPr>
          <p:cNvPr id="917" name="テキスト ボックス 8"/>
          <p:cNvSpPr txBox="1"/>
          <p:nvPr/>
        </p:nvSpPr>
        <p:spPr>
          <a:xfrm>
            <a:off x="0" y="2736415"/>
            <a:ext cx="12192000" cy="1005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b="1">
                <a:latin typeface="メイリオ"/>
                <a:ea typeface="メイリオ"/>
                <a:cs typeface="メイリオ"/>
                <a:sym typeface="メイリオ"/>
              </a:defRPr>
            </a:lvl1pPr>
          </a:lstStyle>
          <a:p>
            <a:r>
              <a:t>香川県高松市</a:t>
            </a:r>
          </a:p>
        </p:txBody>
      </p:sp>
      <p:sp>
        <p:nvSpPr>
          <p:cNvPr id="918" name="テキスト ボックス 10"/>
          <p:cNvSpPr txBox="1"/>
          <p:nvPr/>
        </p:nvSpPr>
        <p:spPr>
          <a:xfrm>
            <a:off x="5015232" y="4049030"/>
            <a:ext cx="2161541"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5400" b="1">
                <a:latin typeface="メイリオ"/>
                <a:ea typeface="メイリオ"/>
                <a:cs typeface="メイリオ"/>
                <a:sym typeface="メイリオ"/>
              </a:defRPr>
            </a:lvl1pPr>
          </a:lstStyle>
          <a:p>
            <a:r>
              <a:t>主　管</a:t>
            </a:r>
          </a:p>
        </p:txBody>
      </p:sp>
      <p:sp>
        <p:nvSpPr>
          <p:cNvPr id="919" name="テキスト ボックス 11"/>
          <p:cNvSpPr txBox="1"/>
          <p:nvPr/>
        </p:nvSpPr>
        <p:spPr>
          <a:xfrm>
            <a:off x="0" y="4929851"/>
            <a:ext cx="12192000" cy="1005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b="1">
                <a:latin typeface="メイリオ"/>
                <a:ea typeface="メイリオ"/>
                <a:cs typeface="メイリオ"/>
                <a:sym typeface="メイリオ"/>
              </a:defRPr>
            </a:lvl1pPr>
          </a:lstStyle>
          <a:p>
            <a:r>
              <a:t>四国ブロック香川県連</a:t>
            </a:r>
          </a:p>
        </p:txBody>
      </p:sp>
      <p:pic>
        <p:nvPicPr>
          <p:cNvPr id="920"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25" name="テキスト ボックス 9"/>
          <p:cNvSpPr txBox="1"/>
          <p:nvPr/>
        </p:nvSpPr>
        <p:spPr>
          <a:xfrm>
            <a:off x="2079514" y="3043389"/>
            <a:ext cx="7876541"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大会旗伝達式</a:t>
            </a:r>
          </a:p>
        </p:txBody>
      </p:sp>
      <p:pic>
        <p:nvPicPr>
          <p:cNvPr id="926"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31" name="テキスト ボックス 5"/>
          <p:cNvSpPr txBox="1"/>
          <p:nvPr/>
        </p:nvSpPr>
        <p:spPr>
          <a:xfrm>
            <a:off x="3249930" y="844360"/>
            <a:ext cx="5692141" cy="650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4400" b="1">
                <a:latin typeface="メイリオ"/>
                <a:ea typeface="メイリオ"/>
                <a:cs typeface="メイリオ"/>
                <a:sym typeface="メイリオ"/>
              </a:defRPr>
            </a:lvl1pPr>
          </a:lstStyle>
          <a:p>
            <a:r>
              <a:t>日本商工会議所青年部</a:t>
            </a:r>
          </a:p>
        </p:txBody>
      </p:sp>
      <p:sp>
        <p:nvSpPr>
          <p:cNvPr id="932" name="テキスト ボックス 6"/>
          <p:cNvSpPr txBox="1"/>
          <p:nvPr/>
        </p:nvSpPr>
        <p:spPr>
          <a:xfrm>
            <a:off x="3808730" y="1570266"/>
            <a:ext cx="4574541" cy="650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4400" b="1">
                <a:latin typeface="メイリオ"/>
                <a:ea typeface="メイリオ"/>
                <a:cs typeface="メイリオ"/>
                <a:sym typeface="メイリオ"/>
              </a:defRPr>
            </a:lvl1pPr>
          </a:lstStyle>
          <a:p>
            <a:r>
              <a:t>第４１回全国大会</a:t>
            </a:r>
          </a:p>
        </p:txBody>
      </p:sp>
      <p:sp>
        <p:nvSpPr>
          <p:cNvPr id="933" name="テキスト ボックス 8"/>
          <p:cNvSpPr txBox="1"/>
          <p:nvPr/>
        </p:nvSpPr>
        <p:spPr>
          <a:xfrm>
            <a:off x="1" y="2796571"/>
            <a:ext cx="12192001" cy="288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800" b="1">
                <a:latin typeface="メイリオ"/>
                <a:ea typeface="メイリオ"/>
                <a:cs typeface="メイリオ"/>
                <a:sym typeface="メイリオ"/>
              </a:defRPr>
            </a:pPr>
            <a:r>
              <a:t>ＳＥＴＯの都</a:t>
            </a:r>
          </a:p>
          <a:p>
            <a:pPr algn="ctr">
              <a:defRPr sz="8800" b="1">
                <a:latin typeface="メイリオ"/>
                <a:ea typeface="メイリオ"/>
                <a:cs typeface="メイリオ"/>
                <a:sym typeface="メイリオ"/>
              </a:defRPr>
            </a:pPr>
            <a:r>
              <a:t>香川たかまつ大会ＰＲ</a:t>
            </a:r>
          </a:p>
        </p:txBody>
      </p:sp>
      <p:pic>
        <p:nvPicPr>
          <p:cNvPr id="934"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ＳＥＴＯの都…"/>
          <p:cNvSpPr txBox="1"/>
          <p:nvPr/>
        </p:nvSpPr>
        <p:spPr>
          <a:xfrm>
            <a:off x="1471929" y="2430780"/>
            <a:ext cx="9248141" cy="199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6000" b="1">
                <a:latin typeface="メイリオ"/>
                <a:ea typeface="メイリオ"/>
                <a:cs typeface="メイリオ"/>
                <a:sym typeface="メイリオ"/>
              </a:defRPr>
            </a:pPr>
            <a:r>
              <a:t>ＳＥＴＯの都</a:t>
            </a:r>
          </a:p>
          <a:p>
            <a:pPr algn="ctr">
              <a:defRPr sz="6000" b="1">
                <a:latin typeface="メイリオ"/>
                <a:ea typeface="メイリオ"/>
                <a:cs typeface="メイリオ"/>
                <a:sym typeface="メイリオ"/>
              </a:defRPr>
            </a:pPr>
            <a:r>
              <a:t>香川たかまつ大会ＰＲ映像</a:t>
            </a:r>
          </a:p>
        </p:txBody>
      </p:sp>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8"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コンテンツ プレースホルダー 4" descr="コンテンツ プレースホルダー 4"/>
          <p:cNvPicPr>
            <a:picLocks noChangeAspect="1"/>
          </p:cNvPicPr>
          <p:nvPr/>
        </p:nvPicPr>
        <p:blipFill>
          <a:blip r:embed="rId2">
            <a:extLst/>
          </a:blip>
          <a:stretch>
            <a:fillRect/>
          </a:stretch>
        </p:blipFill>
        <p:spPr>
          <a:xfrm>
            <a:off x="-2" y="0"/>
            <a:ext cx="12192002" cy="783773"/>
          </a:xfrm>
          <a:prstGeom prst="rect">
            <a:avLst/>
          </a:prstGeom>
          <a:ln w="12700">
            <a:miter lim="400000"/>
          </a:ln>
        </p:spPr>
      </p:pic>
      <p:sp>
        <p:nvSpPr>
          <p:cNvPr id="506" name="テキスト ボックス 8"/>
          <p:cNvSpPr txBox="1"/>
          <p:nvPr/>
        </p:nvSpPr>
        <p:spPr>
          <a:xfrm>
            <a:off x="9878846" y="1219199"/>
            <a:ext cx="447041" cy="2227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none" lIns="45719" rIns="45719">
            <a:spAutoFit/>
          </a:bodyPr>
          <a:lstStyle>
            <a:lvl1pPr>
              <a:defRPr sz="2800">
                <a:latin typeface="ＭＳ ゴシック"/>
                <a:ea typeface="ＭＳ ゴシック"/>
                <a:cs typeface="ＭＳ ゴシック"/>
                <a:sym typeface="ＭＳ ゴシック"/>
              </a:defRPr>
            </a:lvl1pPr>
          </a:lstStyle>
          <a:p>
            <a:r>
              <a:t>伸びゆく大地</a:t>
            </a:r>
          </a:p>
        </p:txBody>
      </p:sp>
      <p:sp>
        <p:nvSpPr>
          <p:cNvPr id="507" name="テキスト ボックス 6"/>
          <p:cNvSpPr txBox="1"/>
          <p:nvPr/>
        </p:nvSpPr>
        <p:spPr>
          <a:xfrm>
            <a:off x="2028793" y="783771"/>
            <a:ext cx="7203441" cy="578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p>
            <a:pPr>
              <a:lnSpc>
                <a:spcPts val="7000"/>
              </a:lnSpc>
              <a:defRPr sz="2800">
                <a:latin typeface="ＭＳ ゴシック"/>
                <a:ea typeface="ＭＳ ゴシック"/>
                <a:cs typeface="ＭＳ ゴシック"/>
                <a:sym typeface="ＭＳ ゴシック"/>
              </a:defRPr>
            </a:pPr>
            <a:r>
              <a:t>二 幾山河を</a:t>
            </a:r>
          </a:p>
          <a:p>
            <a:pPr>
              <a:lnSpc>
                <a:spcPts val="7000"/>
              </a:lnSpc>
              <a:defRPr sz="2800">
                <a:latin typeface="ＭＳ ゴシック"/>
                <a:ea typeface="ＭＳ ゴシック"/>
                <a:cs typeface="ＭＳ ゴシック"/>
                <a:sym typeface="ＭＳ ゴシック"/>
              </a:defRPr>
            </a:pPr>
            <a:r>
              <a:t>　 幾山河を 越えて行く</a:t>
            </a:r>
          </a:p>
          <a:p>
            <a:pPr>
              <a:lnSpc>
                <a:spcPts val="7000"/>
              </a:lnSpc>
              <a:defRPr sz="2800">
                <a:latin typeface="ＭＳ ゴシック"/>
                <a:ea typeface="ＭＳ ゴシック"/>
                <a:cs typeface="ＭＳ ゴシック"/>
                <a:sym typeface="ＭＳ ゴシック"/>
              </a:defRPr>
            </a:pPr>
            <a:r>
              <a:t>　 道は果てなく 遠いけど</a:t>
            </a:r>
          </a:p>
          <a:p>
            <a:pPr>
              <a:lnSpc>
                <a:spcPts val="7000"/>
              </a:lnSpc>
              <a:defRPr sz="2800">
                <a:latin typeface="ＭＳ ゴシック"/>
                <a:ea typeface="ＭＳ ゴシック"/>
                <a:cs typeface="ＭＳ ゴシック"/>
                <a:sym typeface="ＭＳ ゴシック"/>
              </a:defRPr>
            </a:pPr>
            <a:r>
              <a:t>　 夢追う気持ちは 忘れない</a:t>
            </a:r>
          </a:p>
          <a:p>
            <a:pPr>
              <a:lnSpc>
                <a:spcPts val="7000"/>
              </a:lnSpc>
              <a:defRPr sz="2800">
                <a:latin typeface="ＭＳ ゴシック"/>
                <a:ea typeface="ＭＳ ゴシック"/>
                <a:cs typeface="ＭＳ ゴシック"/>
                <a:sym typeface="ＭＳ ゴシック"/>
              </a:defRPr>
            </a:pPr>
            <a:r>
              <a:t>　 人と人とが 語りあい</a:t>
            </a:r>
          </a:p>
          <a:p>
            <a:pPr>
              <a:lnSpc>
                <a:spcPts val="7000"/>
              </a:lnSpc>
              <a:defRPr sz="2800">
                <a:latin typeface="ＭＳ ゴシック"/>
                <a:ea typeface="ＭＳ ゴシック"/>
                <a:cs typeface="ＭＳ ゴシック"/>
                <a:sym typeface="ＭＳ ゴシック"/>
              </a:defRPr>
            </a:pPr>
            <a:r>
              <a:t>　 心と心を 結ぶため</a:t>
            </a:r>
          </a:p>
          <a:p>
            <a:pPr>
              <a:lnSpc>
                <a:spcPts val="7000"/>
              </a:lnSpc>
              <a:defRPr sz="2800">
                <a:latin typeface="ＭＳ ゴシック"/>
                <a:ea typeface="ＭＳ ゴシック"/>
                <a:cs typeface="ＭＳ ゴシック"/>
                <a:sym typeface="ＭＳ ゴシック"/>
              </a:defRPr>
            </a:pPr>
            <a:r>
              <a:t>　 商工会議所 青年部</a:t>
            </a:r>
          </a:p>
          <a:p>
            <a:pPr>
              <a:lnSpc>
                <a:spcPts val="7000"/>
              </a:lnSpc>
              <a:defRPr sz="2800">
                <a:latin typeface="ＭＳ ゴシック"/>
                <a:ea typeface="ＭＳ ゴシック"/>
                <a:cs typeface="ＭＳ ゴシック"/>
                <a:sym typeface="ＭＳ ゴシック"/>
              </a:defRPr>
            </a:pPr>
            <a:r>
              <a:t>　 時代を我らは 先駆ける</a:t>
            </a:r>
          </a:p>
        </p:txBody>
      </p:sp>
      <p:pic>
        <p:nvPicPr>
          <p:cNvPr id="508"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41" name="テキスト ボックス 5"/>
          <p:cNvSpPr txBox="1"/>
          <p:nvPr/>
        </p:nvSpPr>
        <p:spPr>
          <a:xfrm>
            <a:off x="3249930" y="844360"/>
            <a:ext cx="5692141" cy="650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4400" b="1">
                <a:latin typeface="メイリオ"/>
                <a:ea typeface="メイリオ"/>
                <a:cs typeface="メイリオ"/>
                <a:sym typeface="メイリオ"/>
              </a:defRPr>
            </a:lvl1pPr>
          </a:lstStyle>
          <a:p>
            <a:r>
              <a:t>日本商工会議所青年部</a:t>
            </a:r>
          </a:p>
        </p:txBody>
      </p:sp>
      <p:sp>
        <p:nvSpPr>
          <p:cNvPr id="942" name="テキスト ボックス 6"/>
          <p:cNvSpPr txBox="1"/>
          <p:nvPr/>
        </p:nvSpPr>
        <p:spPr>
          <a:xfrm>
            <a:off x="2970530" y="1570266"/>
            <a:ext cx="6250941" cy="650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4400" b="1">
                <a:latin typeface="メイリオ"/>
                <a:ea typeface="メイリオ"/>
                <a:cs typeface="メイリオ"/>
                <a:sym typeface="メイリオ"/>
              </a:defRPr>
            </a:lvl1pPr>
          </a:lstStyle>
          <a:p>
            <a:r>
              <a:t>第３９回全国会長研修会</a:t>
            </a:r>
          </a:p>
        </p:txBody>
      </p:sp>
      <p:sp>
        <p:nvSpPr>
          <p:cNvPr id="943" name="テキスト ボックス 8"/>
          <p:cNvSpPr txBox="1"/>
          <p:nvPr/>
        </p:nvSpPr>
        <p:spPr>
          <a:xfrm>
            <a:off x="1" y="2796571"/>
            <a:ext cx="12192001" cy="288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800" b="1">
                <a:latin typeface="メイリオ"/>
                <a:ea typeface="メイリオ"/>
                <a:cs typeface="メイリオ"/>
                <a:sym typeface="メイリオ"/>
              </a:defRPr>
            </a:pPr>
            <a:r>
              <a:t>山紫水明の地</a:t>
            </a:r>
          </a:p>
          <a:p>
            <a:pPr algn="ctr">
              <a:defRPr sz="8800" b="1">
                <a:latin typeface="メイリオ"/>
                <a:ea typeface="メイリオ"/>
                <a:cs typeface="メイリオ"/>
                <a:sym typeface="メイリオ"/>
              </a:defRPr>
            </a:pPr>
            <a:r>
              <a:t>茨城つちうら会議ＰＲ</a:t>
            </a:r>
          </a:p>
        </p:txBody>
      </p:sp>
      <p:pic>
        <p:nvPicPr>
          <p:cNvPr id="944"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テキスト ボックス 8"/>
          <p:cNvSpPr txBox="1"/>
          <p:nvPr/>
        </p:nvSpPr>
        <p:spPr>
          <a:xfrm>
            <a:off x="1" y="2796571"/>
            <a:ext cx="12192001" cy="199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b="1">
                <a:latin typeface="メイリオ"/>
                <a:ea typeface="メイリオ"/>
                <a:cs typeface="メイリオ"/>
                <a:sym typeface="メイリオ"/>
              </a:defRPr>
            </a:pPr>
            <a:r>
              <a:t>山紫水明の地</a:t>
            </a:r>
          </a:p>
          <a:p>
            <a:pPr algn="ctr">
              <a:defRPr sz="6000" b="1">
                <a:latin typeface="メイリオ"/>
                <a:ea typeface="メイリオ"/>
                <a:cs typeface="メイリオ"/>
                <a:sym typeface="メイリオ"/>
              </a:defRPr>
            </a:pPr>
            <a:r>
              <a:t>茨城つちうら会議ＰＲ映像</a:t>
            </a:r>
          </a:p>
        </p:txBody>
      </p:sp>
    </p:spTree>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951" name="テキスト ボックス 5"/>
          <p:cNvSpPr txBox="1"/>
          <p:nvPr/>
        </p:nvSpPr>
        <p:spPr>
          <a:xfrm>
            <a:off x="221408" y="2613392"/>
            <a:ext cx="11452963" cy="1361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0" b="1">
                <a:latin typeface="メイリオ"/>
                <a:ea typeface="メイリオ"/>
                <a:cs typeface="メイリオ"/>
                <a:sym typeface="メイリオ"/>
              </a:defRPr>
            </a:lvl1pPr>
          </a:lstStyle>
          <a:p>
            <a:r>
              <a:t>閉会宣言</a:t>
            </a:r>
          </a:p>
        </p:txBody>
      </p:sp>
      <p:pic>
        <p:nvPicPr>
          <p:cNvPr id="952"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テキスト ボックス 6"/>
          <p:cNvSpPr txBox="1"/>
          <p:nvPr/>
        </p:nvSpPr>
        <p:spPr>
          <a:xfrm>
            <a:off x="1471922" y="1286922"/>
            <a:ext cx="9248141"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3600" b="1">
                <a:latin typeface="メイリオ"/>
                <a:ea typeface="メイリオ"/>
                <a:cs typeface="メイリオ"/>
                <a:sym typeface="メイリオ"/>
              </a:defRPr>
            </a:pPr>
            <a:r>
              <a:t>日本商工会議所青年部</a:t>
            </a:r>
          </a:p>
          <a:p>
            <a:pPr algn="ctr">
              <a:lnSpc>
                <a:spcPct val="150000"/>
              </a:lnSpc>
              <a:defRPr sz="3600" b="1">
                <a:latin typeface="メイリオ"/>
                <a:ea typeface="メイリオ"/>
                <a:cs typeface="メイリオ"/>
                <a:sym typeface="メイリオ"/>
              </a:defRPr>
            </a:pPr>
            <a:r>
              <a:t>第４０回全国大会しあわせ福井さばえ大会　</a:t>
            </a:r>
          </a:p>
        </p:txBody>
      </p:sp>
      <p:sp>
        <p:nvSpPr>
          <p:cNvPr id="955" name="テキスト ボックス 8"/>
          <p:cNvSpPr txBox="1"/>
          <p:nvPr/>
        </p:nvSpPr>
        <p:spPr>
          <a:xfrm>
            <a:off x="192506" y="3748644"/>
            <a:ext cx="371776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副実行委員長</a:t>
            </a:r>
          </a:p>
        </p:txBody>
      </p:sp>
      <p:sp>
        <p:nvSpPr>
          <p:cNvPr id="956" name="テキスト ボックス 9"/>
          <p:cNvSpPr txBox="1"/>
          <p:nvPr/>
        </p:nvSpPr>
        <p:spPr>
          <a:xfrm>
            <a:off x="4525267" y="3424337"/>
            <a:ext cx="6118101"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600" b="1" spc="600">
                <a:latin typeface="メイリオ"/>
                <a:ea typeface="メイリオ"/>
                <a:cs typeface="メイリオ"/>
                <a:sym typeface="メイリオ"/>
              </a:defRPr>
            </a:lvl1pPr>
          </a:lstStyle>
          <a:p>
            <a:r>
              <a:t>猿橋 正巳</a:t>
            </a:r>
          </a:p>
        </p:txBody>
      </p:sp>
      <p:pic>
        <p:nvPicPr>
          <p:cNvPr id="957"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958"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 name="図 10" descr="図 10"/>
          <p:cNvPicPr>
            <a:picLocks noChangeAspect="1"/>
          </p:cNvPicPr>
          <p:nvPr/>
        </p:nvPicPr>
        <p:blipFill>
          <a:blip r:embed="rId2">
            <a:extLst/>
          </a:blip>
          <a:srcRect l="973" r="973"/>
          <a:stretch>
            <a:fillRect/>
          </a:stretch>
        </p:blipFill>
        <p:spPr>
          <a:xfrm>
            <a:off x="-4" y="0"/>
            <a:ext cx="12192001" cy="6993315"/>
          </a:xfrm>
          <a:prstGeom prst="rect">
            <a:avLst/>
          </a:prstGeom>
          <a:ln w="12700">
            <a:miter lim="400000"/>
          </a:ln>
        </p:spPr>
      </p:pic>
      <p:sp>
        <p:nvSpPr>
          <p:cNvPr id="961" name="テキスト ボックス 5"/>
          <p:cNvSpPr txBox="1"/>
          <p:nvPr/>
        </p:nvSpPr>
        <p:spPr>
          <a:xfrm>
            <a:off x="636101" y="1352733"/>
            <a:ext cx="10919791"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b="1">
                <a:latin typeface="BIZ UDPゴシック"/>
                <a:ea typeface="BIZ UDPゴシック"/>
                <a:cs typeface="BIZ UDPゴシック"/>
                <a:sym typeface="BIZ UDPゴシック"/>
              </a:defRPr>
            </a:pPr>
            <a:r>
              <a:t>日本商工会議所青年部　第40回全国大会</a:t>
            </a:r>
          </a:p>
        </p:txBody>
      </p:sp>
      <p:sp>
        <p:nvSpPr>
          <p:cNvPr id="962" name="テキスト ボックス 6"/>
          <p:cNvSpPr txBox="1"/>
          <p:nvPr/>
        </p:nvSpPr>
        <p:spPr>
          <a:xfrm>
            <a:off x="636101" y="2651017"/>
            <a:ext cx="10919791" cy="92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600" b="1">
                <a:latin typeface="メイリオ"/>
                <a:ea typeface="メイリオ"/>
                <a:cs typeface="メイリオ"/>
                <a:sym typeface="メイリオ"/>
              </a:defRPr>
            </a:lvl1pPr>
          </a:lstStyle>
          <a:p>
            <a:r>
              <a:t>しあわせ福井さばえ大会</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コンテンツ プレースホルダー 4" descr="コンテンツ プレースホルダー 4"/>
          <p:cNvPicPr>
            <a:picLocks noChangeAspect="1"/>
          </p:cNvPicPr>
          <p:nvPr/>
        </p:nvPicPr>
        <p:blipFill>
          <a:blip r:embed="rId2">
            <a:extLst/>
          </a:blip>
          <a:stretch>
            <a:fillRect/>
          </a:stretch>
        </p:blipFill>
        <p:spPr>
          <a:xfrm>
            <a:off x="-2" y="0"/>
            <a:ext cx="12192002" cy="783773"/>
          </a:xfrm>
          <a:prstGeom prst="rect">
            <a:avLst/>
          </a:prstGeom>
          <a:ln w="12700">
            <a:miter lim="400000"/>
          </a:ln>
        </p:spPr>
      </p:pic>
      <p:sp>
        <p:nvSpPr>
          <p:cNvPr id="511" name="テキスト ボックス 8"/>
          <p:cNvSpPr txBox="1"/>
          <p:nvPr/>
        </p:nvSpPr>
        <p:spPr>
          <a:xfrm>
            <a:off x="9878846" y="1219199"/>
            <a:ext cx="447041" cy="2227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none" lIns="45719" rIns="45719">
            <a:spAutoFit/>
          </a:bodyPr>
          <a:lstStyle>
            <a:lvl1pPr>
              <a:defRPr sz="2800">
                <a:latin typeface="ＭＳ ゴシック"/>
                <a:ea typeface="ＭＳ ゴシック"/>
                <a:cs typeface="ＭＳ ゴシック"/>
                <a:sym typeface="ＭＳ ゴシック"/>
              </a:defRPr>
            </a:lvl1pPr>
          </a:lstStyle>
          <a:p>
            <a:r>
              <a:t>伸びゆく大地</a:t>
            </a:r>
          </a:p>
        </p:txBody>
      </p:sp>
      <p:sp>
        <p:nvSpPr>
          <p:cNvPr id="512" name="テキスト ボックス 5"/>
          <p:cNvSpPr txBox="1"/>
          <p:nvPr/>
        </p:nvSpPr>
        <p:spPr>
          <a:xfrm>
            <a:off x="1958450" y="783771"/>
            <a:ext cx="7273784" cy="578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p>
            <a:pPr>
              <a:lnSpc>
                <a:spcPts val="7000"/>
              </a:lnSpc>
              <a:defRPr sz="2800">
                <a:latin typeface="ＭＳ ゴシック"/>
                <a:ea typeface="ＭＳ ゴシック"/>
                <a:cs typeface="ＭＳ ゴシック"/>
                <a:sym typeface="ＭＳ ゴシック"/>
              </a:defRPr>
            </a:pPr>
            <a:r>
              <a:rPr dirty="0"/>
              <a:t>三 </a:t>
            </a:r>
            <a:r>
              <a:rPr dirty="0" err="1" smtClean="0"/>
              <a:t>自由の海</a:t>
            </a:r>
            <a:r>
              <a:rPr lang="ja-JP" altLang="en-US"/>
              <a:t>の</a:t>
            </a:r>
            <a:endParaRPr/>
          </a:p>
          <a:p>
            <a:pPr>
              <a:lnSpc>
                <a:spcPts val="7000"/>
              </a:lnSpc>
              <a:defRPr sz="2800">
                <a:latin typeface="ＭＳ ゴシック"/>
                <a:ea typeface="ＭＳ ゴシック"/>
                <a:cs typeface="ＭＳ ゴシック"/>
                <a:sym typeface="ＭＳ ゴシック"/>
              </a:defRPr>
            </a:pPr>
            <a:r>
              <a:rPr dirty="0"/>
              <a:t>　 </a:t>
            </a:r>
            <a:r>
              <a:rPr dirty="0" err="1"/>
              <a:t>自由の海の</a:t>
            </a:r>
            <a:r>
              <a:rPr dirty="0"/>
              <a:t> </a:t>
            </a:r>
            <a:r>
              <a:rPr dirty="0" err="1"/>
              <a:t>渚には</a:t>
            </a:r>
            <a:endParaRPr dirty="0"/>
          </a:p>
          <a:p>
            <a:pPr>
              <a:lnSpc>
                <a:spcPts val="7000"/>
              </a:lnSpc>
              <a:defRPr sz="2800">
                <a:latin typeface="ＭＳ ゴシック"/>
                <a:ea typeface="ＭＳ ゴシック"/>
                <a:cs typeface="ＭＳ ゴシック"/>
                <a:sym typeface="ＭＳ ゴシック"/>
              </a:defRPr>
            </a:pPr>
            <a:r>
              <a:rPr dirty="0"/>
              <a:t>　 </a:t>
            </a:r>
            <a:r>
              <a:rPr dirty="0" err="1"/>
              <a:t>世界の波が</a:t>
            </a:r>
            <a:r>
              <a:rPr dirty="0"/>
              <a:t> </a:t>
            </a:r>
            <a:r>
              <a:rPr dirty="0" err="1"/>
              <a:t>打ち寄せる</a:t>
            </a:r>
            <a:endParaRPr dirty="0"/>
          </a:p>
          <a:p>
            <a:pPr>
              <a:lnSpc>
                <a:spcPts val="7000"/>
              </a:lnSpc>
              <a:defRPr sz="2800">
                <a:latin typeface="ＭＳ ゴシック"/>
                <a:ea typeface="ＭＳ ゴシック"/>
                <a:cs typeface="ＭＳ ゴシック"/>
                <a:sym typeface="ＭＳ ゴシック"/>
              </a:defRPr>
            </a:pPr>
            <a:r>
              <a:rPr dirty="0"/>
              <a:t>　 </a:t>
            </a:r>
            <a:r>
              <a:rPr dirty="0" err="1"/>
              <a:t>歴史の舵は</a:t>
            </a:r>
            <a:r>
              <a:rPr dirty="0"/>
              <a:t> </a:t>
            </a:r>
            <a:r>
              <a:rPr dirty="0" err="1"/>
              <a:t>いつの世も</a:t>
            </a:r>
            <a:endParaRPr dirty="0"/>
          </a:p>
          <a:p>
            <a:pPr>
              <a:lnSpc>
                <a:spcPts val="7000"/>
              </a:lnSpc>
              <a:defRPr sz="2800">
                <a:latin typeface="ＭＳ ゴシック"/>
                <a:ea typeface="ＭＳ ゴシック"/>
                <a:cs typeface="ＭＳ ゴシック"/>
                <a:sym typeface="ＭＳ ゴシック"/>
              </a:defRPr>
            </a:pPr>
            <a:r>
              <a:rPr dirty="0"/>
              <a:t>　 </a:t>
            </a:r>
            <a:r>
              <a:rPr dirty="0" err="1"/>
              <a:t>熱ある者が</a:t>
            </a:r>
            <a:r>
              <a:rPr dirty="0"/>
              <a:t> </a:t>
            </a:r>
            <a:r>
              <a:rPr dirty="0" err="1"/>
              <a:t>取ってきた</a:t>
            </a:r>
            <a:endParaRPr dirty="0"/>
          </a:p>
          <a:p>
            <a:pPr>
              <a:lnSpc>
                <a:spcPts val="7000"/>
              </a:lnSpc>
              <a:defRPr sz="2800">
                <a:latin typeface="ＭＳ ゴシック"/>
                <a:ea typeface="ＭＳ ゴシック"/>
                <a:cs typeface="ＭＳ ゴシック"/>
                <a:sym typeface="ＭＳ ゴシック"/>
              </a:defRPr>
            </a:pPr>
            <a:r>
              <a:rPr dirty="0"/>
              <a:t>　 </a:t>
            </a:r>
            <a:r>
              <a:rPr dirty="0" err="1"/>
              <a:t>豊かな郷土を</a:t>
            </a:r>
            <a:r>
              <a:rPr dirty="0"/>
              <a:t> </a:t>
            </a:r>
            <a:r>
              <a:rPr dirty="0" err="1"/>
              <a:t>築くため</a:t>
            </a:r>
            <a:endParaRPr dirty="0"/>
          </a:p>
          <a:p>
            <a:pPr>
              <a:lnSpc>
                <a:spcPts val="7000"/>
              </a:lnSpc>
              <a:defRPr sz="2800">
                <a:latin typeface="ＭＳ ゴシック"/>
                <a:ea typeface="ＭＳ ゴシック"/>
                <a:cs typeface="ＭＳ ゴシック"/>
                <a:sym typeface="ＭＳ ゴシック"/>
              </a:defRPr>
            </a:pPr>
            <a:r>
              <a:rPr dirty="0"/>
              <a:t>　 </a:t>
            </a:r>
            <a:r>
              <a:rPr dirty="0" err="1"/>
              <a:t>商工会議所</a:t>
            </a:r>
            <a:r>
              <a:rPr dirty="0"/>
              <a:t> </a:t>
            </a:r>
            <a:r>
              <a:rPr dirty="0" err="1"/>
              <a:t>青年部</a:t>
            </a:r>
            <a:endParaRPr dirty="0"/>
          </a:p>
          <a:p>
            <a:pPr>
              <a:lnSpc>
                <a:spcPts val="7000"/>
              </a:lnSpc>
              <a:defRPr sz="2800">
                <a:latin typeface="ＭＳ ゴシック"/>
                <a:ea typeface="ＭＳ ゴシック"/>
                <a:cs typeface="ＭＳ ゴシック"/>
                <a:sym typeface="ＭＳ ゴシック"/>
              </a:defRPr>
            </a:pPr>
            <a:r>
              <a:rPr dirty="0"/>
              <a:t>　 </a:t>
            </a:r>
            <a:r>
              <a:rPr dirty="0" err="1"/>
              <a:t>明日に我らは</a:t>
            </a:r>
            <a:r>
              <a:rPr dirty="0"/>
              <a:t> </a:t>
            </a:r>
            <a:r>
              <a:rPr dirty="0" err="1"/>
              <a:t>船出する</a:t>
            </a:r>
            <a:endParaRPr dirty="0"/>
          </a:p>
        </p:txBody>
      </p:sp>
      <p:pic>
        <p:nvPicPr>
          <p:cNvPr id="51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コンテンツ プレースホルダー 4" descr="コンテンツ プレースホルダー 4"/>
          <p:cNvPicPr>
            <a:picLocks noChangeAspect="1"/>
          </p:cNvPicPr>
          <p:nvPr/>
        </p:nvPicPr>
        <p:blipFill>
          <a:blip r:embed="rId2">
            <a:extLst/>
          </a:blip>
          <a:stretch>
            <a:fillRect/>
          </a:stretch>
        </p:blipFill>
        <p:spPr>
          <a:xfrm>
            <a:off x="-2" y="0"/>
            <a:ext cx="12192002" cy="783773"/>
          </a:xfrm>
          <a:prstGeom prst="rect">
            <a:avLst/>
          </a:prstGeom>
          <a:ln w="12700">
            <a:miter lim="400000"/>
          </a:ln>
        </p:spPr>
      </p:pic>
      <p:sp>
        <p:nvSpPr>
          <p:cNvPr id="518" name="正方形/長方形 5"/>
          <p:cNvSpPr txBox="1"/>
          <p:nvPr/>
        </p:nvSpPr>
        <p:spPr>
          <a:xfrm>
            <a:off x="0" y="2164738"/>
            <a:ext cx="12192000" cy="2504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b="1">
                <a:latin typeface="メイリオ"/>
                <a:ea typeface="メイリオ"/>
                <a:cs typeface="メイリオ"/>
                <a:sym typeface="メイリオ"/>
              </a:defRPr>
            </a:pPr>
            <a:r>
              <a:t>商工会議所青年部</a:t>
            </a:r>
          </a:p>
          <a:p>
            <a:pPr algn="ctr">
              <a:defRPr sz="3600" b="1">
                <a:latin typeface="メイリオ"/>
                <a:ea typeface="メイリオ"/>
                <a:cs typeface="メイリオ"/>
                <a:sym typeface="メイリオ"/>
              </a:defRPr>
            </a:pPr>
            <a:endParaRPr/>
          </a:p>
          <a:p>
            <a:pPr algn="ctr">
              <a:defRPr sz="6600" b="1">
                <a:latin typeface="メイリオ"/>
                <a:ea typeface="メイリオ"/>
                <a:cs typeface="メイリオ"/>
                <a:sym typeface="メイリオ"/>
              </a:defRPr>
            </a:pPr>
            <a:r>
              <a:t>「綱領・指針」朗読</a:t>
            </a:r>
          </a:p>
        </p:txBody>
      </p:sp>
      <p:pic>
        <p:nvPicPr>
          <p:cNvPr id="519"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22" name="テキスト ボックス 6"/>
          <p:cNvSpPr txBox="1"/>
          <p:nvPr/>
        </p:nvSpPr>
        <p:spPr>
          <a:xfrm>
            <a:off x="1471922" y="1286922"/>
            <a:ext cx="9248141"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3600" b="1">
                <a:latin typeface="メイリオ"/>
                <a:ea typeface="メイリオ"/>
                <a:cs typeface="メイリオ"/>
                <a:sym typeface="メイリオ"/>
              </a:defRPr>
            </a:pPr>
            <a:r>
              <a:t>日本商工会議所青年部</a:t>
            </a:r>
          </a:p>
          <a:p>
            <a:pPr algn="ctr">
              <a:lnSpc>
                <a:spcPct val="150000"/>
              </a:lnSpc>
              <a:defRPr sz="3600" b="1">
                <a:latin typeface="メイリオ"/>
                <a:ea typeface="メイリオ"/>
                <a:cs typeface="メイリオ"/>
                <a:sym typeface="メイリオ"/>
              </a:defRPr>
            </a:pPr>
            <a:r>
              <a:t>第４０回全国大会しあわせ福井さばえ大会　</a:t>
            </a:r>
          </a:p>
        </p:txBody>
      </p:sp>
      <p:sp>
        <p:nvSpPr>
          <p:cNvPr id="523" name="テキスト ボックス 8"/>
          <p:cNvSpPr txBox="1"/>
          <p:nvPr/>
        </p:nvSpPr>
        <p:spPr>
          <a:xfrm>
            <a:off x="430014" y="3859303"/>
            <a:ext cx="3951486"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大会事務局長</a:t>
            </a:r>
          </a:p>
        </p:txBody>
      </p:sp>
      <p:sp>
        <p:nvSpPr>
          <p:cNvPr id="524" name="テキスト ボックス 9"/>
          <p:cNvSpPr txBox="1"/>
          <p:nvPr/>
        </p:nvSpPr>
        <p:spPr>
          <a:xfrm>
            <a:off x="4525267" y="3424337"/>
            <a:ext cx="7236719"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600" b="1" spc="600">
                <a:latin typeface="メイリオ"/>
                <a:ea typeface="メイリオ"/>
                <a:cs typeface="メイリオ"/>
                <a:sym typeface="メイリオ"/>
              </a:defRPr>
            </a:lvl1pPr>
          </a:lstStyle>
          <a:p>
            <a:r>
              <a:t>久保田 裕之</a:t>
            </a:r>
          </a:p>
        </p:txBody>
      </p:sp>
      <p:pic>
        <p:nvPicPr>
          <p:cNvPr id="525"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pic>
        <p:nvPicPr>
          <p:cNvPr id="528"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529" name="テキスト ボックス 8"/>
          <p:cNvSpPr txBox="1"/>
          <p:nvPr/>
        </p:nvSpPr>
        <p:spPr>
          <a:xfrm>
            <a:off x="2521339" y="843168"/>
            <a:ext cx="6898648" cy="5369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p>
            <a:pPr>
              <a:lnSpc>
                <a:spcPct val="250000"/>
              </a:lnSpc>
              <a:defRPr sz="2400">
                <a:latin typeface="ＭＳ ゴシック"/>
                <a:ea typeface="ＭＳ ゴシック"/>
                <a:cs typeface="ＭＳ ゴシック"/>
                <a:sym typeface="ＭＳ ゴシック"/>
              </a:defRPr>
            </a:pPr>
            <a:r>
              <a:t>商工会議所青年部は </a:t>
            </a:r>
          </a:p>
          <a:p>
            <a:pPr>
              <a:lnSpc>
                <a:spcPct val="250000"/>
              </a:lnSpc>
              <a:defRPr sz="2400">
                <a:latin typeface="ＭＳ ゴシック"/>
                <a:ea typeface="ＭＳ ゴシック"/>
                <a:cs typeface="ＭＳ ゴシック"/>
                <a:sym typeface="ＭＳ ゴシック"/>
              </a:defRPr>
            </a:pPr>
            <a:r>
              <a:t>地域社会の健全な発展を図る </a:t>
            </a:r>
          </a:p>
          <a:p>
            <a:pPr>
              <a:lnSpc>
                <a:spcPct val="250000"/>
              </a:lnSpc>
              <a:defRPr sz="2400">
                <a:latin typeface="ＭＳ ゴシック"/>
                <a:ea typeface="ＭＳ ゴシック"/>
                <a:cs typeface="ＭＳ ゴシック"/>
                <a:sym typeface="ＭＳ ゴシック"/>
              </a:defRPr>
            </a:pPr>
            <a:r>
              <a:t>商工会議所活動の一翼を担い </a:t>
            </a:r>
          </a:p>
          <a:p>
            <a:pPr>
              <a:lnSpc>
                <a:spcPct val="250000"/>
              </a:lnSpc>
              <a:defRPr sz="2400">
                <a:latin typeface="ＭＳ ゴシック"/>
                <a:ea typeface="ＭＳ ゴシック"/>
                <a:cs typeface="ＭＳ ゴシック"/>
                <a:sym typeface="ＭＳ ゴシック"/>
              </a:defRPr>
            </a:pPr>
            <a:r>
              <a:t>次代への先導者としての責任を自覚し </a:t>
            </a:r>
          </a:p>
          <a:p>
            <a:pPr>
              <a:lnSpc>
                <a:spcPct val="250000"/>
              </a:lnSpc>
              <a:defRPr sz="2400">
                <a:latin typeface="ＭＳ ゴシック"/>
                <a:ea typeface="ＭＳ ゴシック"/>
                <a:cs typeface="ＭＳ ゴシック"/>
                <a:sym typeface="ＭＳ ゴシック"/>
              </a:defRPr>
            </a:pPr>
            <a:r>
              <a:t>地域の経済的発展の支えとなり </a:t>
            </a:r>
          </a:p>
          <a:p>
            <a:pPr>
              <a:lnSpc>
                <a:spcPct val="250000"/>
              </a:lnSpc>
              <a:defRPr sz="2400">
                <a:latin typeface="ＭＳ ゴシック"/>
                <a:ea typeface="ＭＳ ゴシック"/>
                <a:cs typeface="ＭＳ ゴシック"/>
                <a:sym typeface="ＭＳ ゴシック"/>
              </a:defRPr>
            </a:pPr>
            <a:r>
              <a:t>新しい文化的創造をもって </a:t>
            </a:r>
          </a:p>
          <a:p>
            <a:pPr>
              <a:lnSpc>
                <a:spcPct val="250000"/>
              </a:lnSpc>
              <a:defRPr sz="2400">
                <a:latin typeface="ＭＳ ゴシック"/>
                <a:ea typeface="ＭＳ ゴシック"/>
                <a:cs typeface="ＭＳ ゴシック"/>
                <a:sym typeface="ＭＳ ゴシック"/>
              </a:defRPr>
            </a:pPr>
            <a:r>
              <a:t>豊かで住みよい郷土づくりに貢献する </a:t>
            </a:r>
          </a:p>
        </p:txBody>
      </p:sp>
      <p:sp>
        <p:nvSpPr>
          <p:cNvPr id="530" name="テキスト ボックス 9"/>
          <p:cNvSpPr txBox="1"/>
          <p:nvPr/>
        </p:nvSpPr>
        <p:spPr>
          <a:xfrm>
            <a:off x="9878846" y="1219199"/>
            <a:ext cx="447041" cy="117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none" lIns="45719" rIns="45719">
            <a:spAutoFit/>
          </a:bodyPr>
          <a:lstStyle>
            <a:lvl1pPr>
              <a:defRPr sz="2800">
                <a:latin typeface="ＭＳ ゴシック"/>
                <a:ea typeface="ＭＳ ゴシック"/>
                <a:cs typeface="ＭＳ ゴシック"/>
                <a:sym typeface="ＭＳ ゴシック"/>
              </a:defRPr>
            </a:lvl1pPr>
          </a:lstStyle>
          <a:p>
            <a:r>
              <a:t>綱　領</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pic>
        <p:nvPicPr>
          <p:cNvPr id="53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534" name="テキスト ボックス 7"/>
          <p:cNvSpPr txBox="1"/>
          <p:nvPr/>
        </p:nvSpPr>
        <p:spPr>
          <a:xfrm>
            <a:off x="9878846" y="1219199"/>
            <a:ext cx="447041" cy="117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wrap="none" lIns="45719" rIns="45719">
            <a:spAutoFit/>
          </a:bodyPr>
          <a:lstStyle>
            <a:lvl1pPr>
              <a:defRPr sz="2800">
                <a:latin typeface="ＭＳ ゴシック"/>
                <a:ea typeface="ＭＳ ゴシック"/>
                <a:cs typeface="ＭＳ ゴシック"/>
                <a:sym typeface="ＭＳ ゴシック"/>
              </a:defRPr>
            </a:lvl1pPr>
          </a:lstStyle>
          <a:p>
            <a:r>
              <a:t>指　針</a:t>
            </a:r>
          </a:p>
        </p:txBody>
      </p:sp>
      <p:sp>
        <p:nvSpPr>
          <p:cNvPr id="535" name="テキスト ボックス 11"/>
          <p:cNvSpPr txBox="1"/>
          <p:nvPr/>
        </p:nvSpPr>
        <p:spPr>
          <a:xfrm>
            <a:off x="838590" y="848183"/>
            <a:ext cx="8581397" cy="536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p>
            <a:pPr>
              <a:defRPr sz="2400">
                <a:latin typeface="ＭＳ ゴシック"/>
                <a:ea typeface="ＭＳ ゴシック"/>
                <a:cs typeface="ＭＳ ゴシック"/>
                <a:sym typeface="ＭＳ ゴシック"/>
              </a:defRPr>
            </a:pPr>
            <a:r>
              <a:t>われわれ青年部は</a:t>
            </a:r>
          </a:p>
          <a:p>
            <a:pPr>
              <a:defRPr sz="2400">
                <a:latin typeface="ＭＳ ゴシック"/>
                <a:ea typeface="ＭＳ ゴシック"/>
                <a:cs typeface="ＭＳ ゴシック"/>
                <a:sym typeface="ＭＳ ゴシック"/>
              </a:defRPr>
            </a:pPr>
            <a:endParaRPr/>
          </a:p>
          <a:p>
            <a:pPr>
              <a:defRPr sz="2300">
                <a:latin typeface="ＭＳ ゴシック"/>
                <a:ea typeface="ＭＳ ゴシック"/>
                <a:cs typeface="ＭＳ ゴシック"/>
                <a:sym typeface="ＭＳ ゴシック"/>
              </a:defRPr>
            </a:pPr>
            <a:r>
              <a:t>一、地域を支える青年経済人として</a:t>
            </a:r>
          </a:p>
          <a:p>
            <a:pPr>
              <a:defRPr sz="2300">
                <a:latin typeface="ＭＳ ゴシック"/>
                <a:ea typeface="ＭＳ ゴシック"/>
                <a:cs typeface="ＭＳ ゴシック"/>
                <a:sym typeface="ＭＳ ゴシック"/>
              </a:defRPr>
            </a:pPr>
            <a:r>
              <a:t>　　先導者たる気概で研鑚に努めよう</a:t>
            </a:r>
          </a:p>
          <a:p>
            <a:pPr>
              <a:defRPr sz="2300">
                <a:latin typeface="ＭＳ ゴシック"/>
                <a:ea typeface="ＭＳ ゴシック"/>
                <a:cs typeface="ＭＳ ゴシック"/>
                <a:sym typeface="ＭＳ ゴシック"/>
              </a:defRPr>
            </a:pPr>
            <a:r>
              <a:t>    </a:t>
            </a:r>
          </a:p>
          <a:p>
            <a:pPr>
              <a:defRPr sz="2300">
                <a:latin typeface="ＭＳ ゴシック"/>
                <a:ea typeface="ＭＳ ゴシック"/>
                <a:cs typeface="ＭＳ ゴシック"/>
                <a:sym typeface="ＭＳ ゴシック"/>
              </a:defRPr>
            </a:pPr>
            <a:r>
              <a:t>一、国際社会の一員であるべき   </a:t>
            </a:r>
          </a:p>
          <a:p>
            <a:pPr>
              <a:defRPr sz="2300">
                <a:latin typeface="ＭＳ ゴシック"/>
                <a:ea typeface="ＭＳ ゴシック"/>
                <a:cs typeface="ＭＳ ゴシック"/>
                <a:sym typeface="ＭＳ ゴシック"/>
              </a:defRPr>
            </a:pPr>
            <a:r>
              <a:t>       国際人としての教養を高めよう </a:t>
            </a:r>
          </a:p>
          <a:p>
            <a:pPr>
              <a:defRPr sz="2300">
                <a:latin typeface="ＭＳ ゴシック"/>
                <a:ea typeface="ＭＳ ゴシック"/>
                <a:cs typeface="ＭＳ ゴシック"/>
                <a:sym typeface="ＭＳ ゴシック"/>
              </a:defRPr>
            </a:pPr>
            <a:r>
              <a:t> </a:t>
            </a:r>
          </a:p>
          <a:p>
            <a:pPr>
              <a:defRPr sz="2300">
                <a:latin typeface="ＭＳ ゴシック"/>
                <a:ea typeface="ＭＳ ゴシック"/>
                <a:cs typeface="ＭＳ ゴシック"/>
                <a:sym typeface="ＭＳ ゴシック"/>
              </a:defRPr>
            </a:pPr>
            <a:r>
              <a:t>一、豊かな郷土を築くために   </a:t>
            </a:r>
          </a:p>
          <a:p>
            <a:pPr>
              <a:defRPr sz="2300">
                <a:latin typeface="ＭＳ ゴシック"/>
                <a:ea typeface="ＭＳ ゴシック"/>
                <a:cs typeface="ＭＳ ゴシック"/>
                <a:sym typeface="ＭＳ ゴシック"/>
              </a:defRPr>
            </a:pPr>
            <a:r>
              <a:t>       創意と工夫  </a:t>
            </a:r>
          </a:p>
          <a:p>
            <a:pPr>
              <a:defRPr sz="2300">
                <a:latin typeface="ＭＳ ゴシック"/>
                <a:ea typeface="ＭＳ ゴシック"/>
                <a:cs typeface="ＭＳ ゴシック"/>
                <a:sym typeface="ＭＳ ゴシック"/>
              </a:defRPr>
            </a:pPr>
            <a:r>
              <a:t>       勇気と情熱を傾けよう </a:t>
            </a:r>
          </a:p>
          <a:p>
            <a:pPr>
              <a:defRPr sz="2300">
                <a:latin typeface="ＭＳ ゴシック"/>
                <a:ea typeface="ＭＳ ゴシック"/>
                <a:cs typeface="ＭＳ ゴシック"/>
                <a:sym typeface="ＭＳ ゴシック"/>
              </a:defRPr>
            </a:pPr>
            <a:r>
              <a:t> </a:t>
            </a:r>
          </a:p>
          <a:p>
            <a:pPr>
              <a:defRPr sz="2300">
                <a:latin typeface="ＭＳ ゴシック"/>
                <a:ea typeface="ＭＳ ゴシック"/>
                <a:cs typeface="ＭＳ ゴシック"/>
                <a:sym typeface="ＭＳ ゴシック"/>
              </a:defRPr>
            </a:pPr>
            <a:r>
              <a:t>一、文化を伝承しつつ   </a:t>
            </a:r>
          </a:p>
          <a:p>
            <a:pPr>
              <a:defRPr sz="2300">
                <a:latin typeface="ＭＳ ゴシック"/>
                <a:ea typeface="ＭＳ ゴシック"/>
                <a:cs typeface="ＭＳ ゴシック"/>
                <a:sym typeface="ＭＳ ゴシック"/>
              </a:defRPr>
            </a:pPr>
            <a:r>
              <a:t>       新しい文化の創造に向かって</a:t>
            </a:r>
          </a:p>
          <a:p>
            <a:pPr>
              <a:defRPr sz="2300">
                <a:latin typeface="ＭＳ ゴシック"/>
                <a:ea typeface="ＭＳ ゴシック"/>
                <a:cs typeface="ＭＳ ゴシック"/>
                <a:sym typeface="ＭＳ ゴシック"/>
              </a:defRPr>
            </a:pPr>
            <a:r>
              <a:t>       歩を進めよう </a:t>
            </a:r>
          </a:p>
          <a:p>
            <a:pPr>
              <a:defRPr sz="2300">
                <a:latin typeface="ＭＳ ゴシック"/>
                <a:ea typeface="ＭＳ ゴシック"/>
                <a:cs typeface="ＭＳ ゴシック"/>
                <a:sym typeface="ＭＳ ゴシック"/>
              </a:defRPr>
            </a:pPr>
            <a:r>
              <a:t> </a:t>
            </a:r>
          </a:p>
          <a:p>
            <a:pPr>
              <a:defRPr sz="2300">
                <a:latin typeface="ＭＳ ゴシック"/>
                <a:ea typeface="ＭＳ ゴシック"/>
                <a:cs typeface="ＭＳ ゴシック"/>
                <a:sym typeface="ＭＳ ゴシック"/>
              </a:defRPr>
            </a:pPr>
            <a:r>
              <a:t>一、行動こそ時代を先駆けるべき</a:t>
            </a:r>
          </a:p>
          <a:p>
            <a:pPr>
              <a:defRPr sz="2300">
                <a:latin typeface="ＭＳ ゴシック"/>
                <a:ea typeface="ＭＳ ゴシック"/>
                <a:cs typeface="ＭＳ ゴシック"/>
                <a:sym typeface="ＭＳ ゴシック"/>
              </a:defRPr>
            </a:pPr>
            <a:r>
              <a:t>       青年の責務と信じ   </a:t>
            </a:r>
          </a:p>
          <a:p>
            <a:pPr>
              <a:defRPr sz="2300">
                <a:latin typeface="ＭＳ ゴシック"/>
                <a:ea typeface="ＭＳ ゴシック"/>
                <a:cs typeface="ＭＳ ゴシック"/>
                <a:sym typeface="ＭＳ ゴシック"/>
              </a:defRPr>
            </a:pPr>
            <a:r>
              <a:t>       力を合わせ  国の礎となろう</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テキスト ボックス 5"/>
          <p:cNvSpPr txBox="1"/>
          <p:nvPr/>
        </p:nvSpPr>
        <p:spPr>
          <a:xfrm>
            <a:off x="221408" y="2613392"/>
            <a:ext cx="11452963" cy="1361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0" b="1">
                <a:latin typeface="メイリオ"/>
                <a:ea typeface="メイリオ"/>
                <a:cs typeface="メイリオ"/>
                <a:sym typeface="メイリオ"/>
              </a:defRPr>
            </a:lvl1pPr>
          </a:lstStyle>
          <a:p>
            <a:r>
              <a:t>黙祷</a:t>
            </a:r>
          </a:p>
        </p:txBody>
      </p:sp>
      <p:pic>
        <p:nvPicPr>
          <p:cNvPr id="464"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465"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40" name="テキスト ボックス 5"/>
          <p:cNvSpPr txBox="1"/>
          <p:nvPr/>
        </p:nvSpPr>
        <p:spPr>
          <a:xfrm>
            <a:off x="1" y="2796569"/>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主催者挨拶</a:t>
            </a:r>
          </a:p>
        </p:txBody>
      </p:sp>
      <p:pic>
        <p:nvPicPr>
          <p:cNvPr id="54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44" name="テキスト ボックス 6"/>
          <p:cNvSpPr txBox="1"/>
          <p:nvPr/>
        </p:nvSpPr>
        <p:spPr>
          <a:xfrm>
            <a:off x="3656330" y="1659717"/>
            <a:ext cx="46761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日本商工会議所青年部</a:t>
            </a:r>
          </a:p>
        </p:txBody>
      </p:sp>
      <p:sp>
        <p:nvSpPr>
          <p:cNvPr id="545" name="テキスト ボックス 8"/>
          <p:cNvSpPr txBox="1"/>
          <p:nvPr/>
        </p:nvSpPr>
        <p:spPr>
          <a:xfrm>
            <a:off x="1724848" y="3752851"/>
            <a:ext cx="1868896"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600">
                <a:latin typeface="メイリオ"/>
                <a:ea typeface="メイリオ"/>
                <a:cs typeface="メイリオ"/>
                <a:sym typeface="メイリオ"/>
              </a:defRPr>
            </a:lvl1pPr>
          </a:lstStyle>
          <a:p>
            <a:r>
              <a:t>会 長</a:t>
            </a:r>
          </a:p>
        </p:txBody>
      </p:sp>
      <p:sp>
        <p:nvSpPr>
          <p:cNvPr id="546" name="テキスト ボックス 9"/>
          <p:cNvSpPr txBox="1"/>
          <p:nvPr/>
        </p:nvSpPr>
        <p:spPr>
          <a:xfrm>
            <a:off x="3593743" y="3291187"/>
            <a:ext cx="5700673"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米良 充朝</a:t>
            </a:r>
          </a:p>
        </p:txBody>
      </p:sp>
      <p:pic>
        <p:nvPicPr>
          <p:cNvPr id="54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52" name="テキスト ボックス 6"/>
          <p:cNvSpPr txBox="1"/>
          <p:nvPr/>
        </p:nvSpPr>
        <p:spPr>
          <a:xfrm>
            <a:off x="4342130" y="1659717"/>
            <a:ext cx="33045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日本商工会議所</a:t>
            </a:r>
          </a:p>
        </p:txBody>
      </p:sp>
      <p:sp>
        <p:nvSpPr>
          <p:cNvPr id="553" name="テキスト ボックス 8"/>
          <p:cNvSpPr txBox="1"/>
          <p:nvPr/>
        </p:nvSpPr>
        <p:spPr>
          <a:xfrm>
            <a:off x="1724848" y="3752851"/>
            <a:ext cx="1868896"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600">
                <a:latin typeface="メイリオ"/>
                <a:ea typeface="メイリオ"/>
                <a:cs typeface="メイリオ"/>
                <a:sym typeface="メイリオ"/>
              </a:defRPr>
            </a:lvl1pPr>
          </a:lstStyle>
          <a:p>
            <a:r>
              <a:t>会 頭</a:t>
            </a:r>
          </a:p>
        </p:txBody>
      </p:sp>
      <p:sp>
        <p:nvSpPr>
          <p:cNvPr id="554" name="テキスト ボックス 9"/>
          <p:cNvSpPr txBox="1"/>
          <p:nvPr/>
        </p:nvSpPr>
        <p:spPr>
          <a:xfrm>
            <a:off x="3593743" y="3291187"/>
            <a:ext cx="5700673"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三村 明夫</a:t>
            </a:r>
          </a:p>
        </p:txBody>
      </p:sp>
      <p:pic>
        <p:nvPicPr>
          <p:cNvPr id="555"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60" name="テキスト ボックス 6"/>
          <p:cNvSpPr txBox="1"/>
          <p:nvPr/>
        </p:nvSpPr>
        <p:spPr>
          <a:xfrm>
            <a:off x="1471922" y="1286922"/>
            <a:ext cx="9248141"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3600" b="1">
                <a:latin typeface="メイリオ"/>
                <a:ea typeface="メイリオ"/>
                <a:cs typeface="メイリオ"/>
                <a:sym typeface="メイリオ"/>
              </a:defRPr>
            </a:pPr>
            <a:r>
              <a:t>日本商工会議所青年部</a:t>
            </a:r>
          </a:p>
          <a:p>
            <a:pPr algn="ctr">
              <a:lnSpc>
                <a:spcPct val="150000"/>
              </a:lnSpc>
              <a:defRPr sz="3600" b="1">
                <a:latin typeface="メイリオ"/>
                <a:ea typeface="メイリオ"/>
                <a:cs typeface="メイリオ"/>
                <a:sym typeface="メイリオ"/>
              </a:defRPr>
            </a:pPr>
            <a:r>
              <a:t>第４０回全国大会しあわせ福井さばえ大会　</a:t>
            </a:r>
          </a:p>
        </p:txBody>
      </p:sp>
      <p:sp>
        <p:nvSpPr>
          <p:cNvPr id="561" name="テキスト ボックス 9"/>
          <p:cNvSpPr txBox="1"/>
          <p:nvPr/>
        </p:nvSpPr>
        <p:spPr>
          <a:xfrm>
            <a:off x="4525267" y="3424337"/>
            <a:ext cx="6118101"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600" b="1" spc="600">
                <a:latin typeface="メイリオ"/>
                <a:ea typeface="メイリオ"/>
                <a:cs typeface="メイリオ"/>
                <a:sym typeface="メイリオ"/>
              </a:defRPr>
            </a:lvl1pPr>
          </a:lstStyle>
          <a:p>
            <a:r>
              <a:t>西村 昭宏</a:t>
            </a:r>
          </a:p>
        </p:txBody>
      </p:sp>
      <p:sp>
        <p:nvSpPr>
          <p:cNvPr id="562" name="テキスト ボックス 10"/>
          <p:cNvSpPr txBox="1"/>
          <p:nvPr/>
        </p:nvSpPr>
        <p:spPr>
          <a:xfrm>
            <a:off x="1260324" y="3859016"/>
            <a:ext cx="2318397"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600">
                <a:latin typeface="メイリオ"/>
                <a:ea typeface="メイリオ"/>
                <a:cs typeface="メイリオ"/>
                <a:sym typeface="メイリオ"/>
              </a:defRPr>
            </a:lvl1pPr>
          </a:lstStyle>
          <a:p>
            <a:r>
              <a:t>大会会長</a:t>
            </a:r>
          </a:p>
        </p:txBody>
      </p:sp>
      <p:pic>
        <p:nvPicPr>
          <p:cNvPr id="56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68" name="テキスト ボックス 6"/>
          <p:cNvSpPr txBox="1"/>
          <p:nvPr/>
        </p:nvSpPr>
        <p:spPr>
          <a:xfrm>
            <a:off x="1992618" y="1615266"/>
            <a:ext cx="8003565"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一般社団法人 福井県商工会議所連合会</a:t>
            </a:r>
          </a:p>
        </p:txBody>
      </p:sp>
      <p:sp>
        <p:nvSpPr>
          <p:cNvPr id="569" name="テキスト ボックス 8"/>
          <p:cNvSpPr txBox="1"/>
          <p:nvPr/>
        </p:nvSpPr>
        <p:spPr>
          <a:xfrm>
            <a:off x="1724848" y="3752851"/>
            <a:ext cx="1868896"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600">
                <a:latin typeface="メイリオ"/>
                <a:ea typeface="メイリオ"/>
                <a:cs typeface="メイリオ"/>
                <a:sym typeface="メイリオ"/>
              </a:defRPr>
            </a:lvl1pPr>
          </a:lstStyle>
          <a:p>
            <a:r>
              <a:t>会 頭</a:t>
            </a:r>
          </a:p>
        </p:txBody>
      </p:sp>
      <p:sp>
        <p:nvSpPr>
          <p:cNvPr id="570" name="テキスト ボックス 9"/>
          <p:cNvSpPr txBox="1"/>
          <p:nvPr/>
        </p:nvSpPr>
        <p:spPr>
          <a:xfrm>
            <a:off x="3593743" y="3291187"/>
            <a:ext cx="5700673"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伊東 忠昭</a:t>
            </a:r>
          </a:p>
        </p:txBody>
      </p:sp>
      <p:pic>
        <p:nvPicPr>
          <p:cNvPr id="57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76" name="テキスト ボックス 6"/>
          <p:cNvSpPr txBox="1"/>
          <p:nvPr/>
        </p:nvSpPr>
        <p:spPr>
          <a:xfrm>
            <a:off x="4342130" y="1659717"/>
            <a:ext cx="33045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鯖江商工会議所</a:t>
            </a:r>
          </a:p>
        </p:txBody>
      </p:sp>
      <p:sp>
        <p:nvSpPr>
          <p:cNvPr id="577" name="テキスト ボックス 8"/>
          <p:cNvSpPr txBox="1"/>
          <p:nvPr/>
        </p:nvSpPr>
        <p:spPr>
          <a:xfrm>
            <a:off x="1724848" y="3752851"/>
            <a:ext cx="1868896"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600">
                <a:latin typeface="メイリオ"/>
                <a:ea typeface="メイリオ"/>
                <a:cs typeface="メイリオ"/>
                <a:sym typeface="メイリオ"/>
              </a:defRPr>
            </a:lvl1pPr>
          </a:lstStyle>
          <a:p>
            <a:r>
              <a:t>会 頭</a:t>
            </a:r>
          </a:p>
        </p:txBody>
      </p:sp>
      <p:sp>
        <p:nvSpPr>
          <p:cNvPr id="578" name="テキスト ボックス 9"/>
          <p:cNvSpPr txBox="1"/>
          <p:nvPr/>
        </p:nvSpPr>
        <p:spPr>
          <a:xfrm>
            <a:off x="3593743" y="3291187"/>
            <a:ext cx="5700673"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600" b="1" spc="600">
                <a:latin typeface="メイリオ"/>
                <a:ea typeface="メイリオ"/>
                <a:cs typeface="メイリオ"/>
                <a:sym typeface="メイリオ"/>
              </a:defRPr>
            </a:lvl1pPr>
          </a:lstStyle>
          <a:p>
            <a:r>
              <a:t>黒田 一郎</a:t>
            </a:r>
          </a:p>
        </p:txBody>
      </p:sp>
      <p:pic>
        <p:nvPicPr>
          <p:cNvPr id="579"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84" name="テキスト ボックス 6"/>
          <p:cNvSpPr txBox="1"/>
          <p:nvPr/>
        </p:nvSpPr>
        <p:spPr>
          <a:xfrm>
            <a:off x="2741930" y="1659717"/>
            <a:ext cx="65049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福井県商工会議所青年部連合会</a:t>
            </a:r>
          </a:p>
        </p:txBody>
      </p:sp>
      <p:sp>
        <p:nvSpPr>
          <p:cNvPr id="585" name="テキスト ボックス 8"/>
          <p:cNvSpPr txBox="1"/>
          <p:nvPr/>
        </p:nvSpPr>
        <p:spPr>
          <a:xfrm>
            <a:off x="1724848" y="3752851"/>
            <a:ext cx="1868896"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600">
                <a:latin typeface="メイリオ"/>
                <a:ea typeface="メイリオ"/>
                <a:cs typeface="メイリオ"/>
                <a:sym typeface="メイリオ"/>
              </a:defRPr>
            </a:lvl1pPr>
          </a:lstStyle>
          <a:p>
            <a:r>
              <a:t>会 長</a:t>
            </a:r>
          </a:p>
        </p:txBody>
      </p:sp>
      <p:sp>
        <p:nvSpPr>
          <p:cNvPr id="586" name="テキスト ボックス 9"/>
          <p:cNvSpPr txBox="1"/>
          <p:nvPr/>
        </p:nvSpPr>
        <p:spPr>
          <a:xfrm>
            <a:off x="3593741" y="3291187"/>
            <a:ext cx="5493108"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600" b="1" spc="600">
                <a:latin typeface="メイリオ"/>
                <a:ea typeface="メイリオ"/>
                <a:cs typeface="メイリオ"/>
                <a:sym typeface="メイリオ"/>
              </a:defRPr>
            </a:lvl1pPr>
          </a:lstStyle>
          <a:p>
            <a:r>
              <a:t>菊  祥行</a:t>
            </a:r>
          </a:p>
        </p:txBody>
      </p:sp>
      <p:pic>
        <p:nvPicPr>
          <p:cNvPr id="58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92" name="テキスト ボックス 5"/>
          <p:cNvSpPr txBox="1"/>
          <p:nvPr/>
        </p:nvSpPr>
        <p:spPr>
          <a:xfrm>
            <a:off x="1" y="2796569"/>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来賓祝辞</a:t>
            </a:r>
          </a:p>
        </p:txBody>
      </p:sp>
      <p:pic>
        <p:nvPicPr>
          <p:cNvPr id="59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596" name="テキスト ボックス 8"/>
          <p:cNvSpPr txBox="1"/>
          <p:nvPr/>
        </p:nvSpPr>
        <p:spPr>
          <a:xfrm>
            <a:off x="0" y="3081082"/>
            <a:ext cx="12192000"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600" b="1" spc="600">
                <a:latin typeface="メイリオ"/>
                <a:ea typeface="メイリオ"/>
                <a:cs typeface="メイリオ"/>
                <a:sym typeface="メイリオ"/>
              </a:defRPr>
            </a:pPr>
            <a:r>
              <a:t>杉本 達治 </a:t>
            </a:r>
            <a:r>
              <a:rPr sz="7200"/>
              <a:t>様</a:t>
            </a:r>
          </a:p>
        </p:txBody>
      </p:sp>
      <p:pic>
        <p:nvPicPr>
          <p:cNvPr id="59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598" name="テキスト ボックス 7"/>
          <p:cNvSpPr txBox="1"/>
          <p:nvPr/>
        </p:nvSpPr>
        <p:spPr>
          <a:xfrm>
            <a:off x="4799330" y="1659717"/>
            <a:ext cx="23901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福井県知事</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03" name="テキスト ボックス 8"/>
          <p:cNvSpPr txBox="1"/>
          <p:nvPr/>
        </p:nvSpPr>
        <p:spPr>
          <a:xfrm>
            <a:off x="0" y="3081082"/>
            <a:ext cx="12192000"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600" b="1" spc="600">
                <a:latin typeface="メイリオ"/>
                <a:ea typeface="メイリオ"/>
                <a:cs typeface="メイリオ"/>
                <a:sym typeface="メイリオ"/>
              </a:defRPr>
            </a:pPr>
            <a:r>
              <a:t>佐々木 勝久 </a:t>
            </a:r>
            <a:r>
              <a:rPr sz="7200"/>
              <a:t>様</a:t>
            </a:r>
          </a:p>
        </p:txBody>
      </p:sp>
      <p:pic>
        <p:nvPicPr>
          <p:cNvPr id="604"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05" name="テキスト ボックス 7"/>
          <p:cNvSpPr txBox="1"/>
          <p:nvPr/>
        </p:nvSpPr>
        <p:spPr>
          <a:xfrm>
            <a:off x="5027930" y="1659717"/>
            <a:ext cx="1932941"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lnSpc>
                <a:spcPct val="200000"/>
              </a:lnSpc>
              <a:defRPr sz="3600" b="1">
                <a:latin typeface="メイリオ"/>
                <a:ea typeface="メイリオ"/>
                <a:cs typeface="メイリオ"/>
                <a:sym typeface="メイリオ"/>
              </a:defRPr>
            </a:lvl1pPr>
          </a:lstStyle>
          <a:p>
            <a:r>
              <a:t>鯖江市長</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10" name="テキスト ボックス 5"/>
          <p:cNvSpPr txBox="1"/>
          <p:nvPr/>
        </p:nvSpPr>
        <p:spPr>
          <a:xfrm>
            <a:off x="1" y="2796569"/>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来賓紹介</a:t>
            </a:r>
          </a:p>
        </p:txBody>
      </p:sp>
      <p:pic>
        <p:nvPicPr>
          <p:cNvPr id="61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テキスト ボックス 5"/>
          <p:cNvSpPr txBox="1"/>
          <p:nvPr/>
        </p:nvSpPr>
        <p:spPr>
          <a:xfrm>
            <a:off x="221408" y="2613392"/>
            <a:ext cx="11452963" cy="1361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0" b="1">
                <a:latin typeface="メイリオ"/>
                <a:ea typeface="メイリオ"/>
                <a:cs typeface="メイリオ"/>
                <a:sym typeface="メイリオ"/>
              </a:defRPr>
            </a:lvl1pPr>
          </a:lstStyle>
          <a:p>
            <a:r>
              <a:t>大会旗入場</a:t>
            </a:r>
          </a:p>
        </p:txBody>
      </p:sp>
      <p:pic>
        <p:nvPicPr>
          <p:cNvPr id="470"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47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16" name="テキスト ボックス 5"/>
          <p:cNvSpPr txBox="1"/>
          <p:nvPr/>
        </p:nvSpPr>
        <p:spPr>
          <a:xfrm>
            <a:off x="1" y="2796569"/>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祝電披露</a:t>
            </a:r>
          </a:p>
        </p:txBody>
      </p:sp>
      <p:pic>
        <p:nvPicPr>
          <p:cNvPr id="61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22" name="テキスト ボックス 5"/>
          <p:cNvSpPr txBox="1"/>
          <p:nvPr/>
        </p:nvSpPr>
        <p:spPr>
          <a:xfrm>
            <a:off x="1" y="2796569"/>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主催者紹介</a:t>
            </a:r>
          </a:p>
        </p:txBody>
      </p:sp>
      <p:pic>
        <p:nvPicPr>
          <p:cNvPr id="62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28" name="テキスト ボックス 5"/>
          <p:cNvSpPr txBox="1"/>
          <p:nvPr/>
        </p:nvSpPr>
        <p:spPr>
          <a:xfrm>
            <a:off x="-10" y="3850435"/>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政策提言書手交式</a:t>
            </a:r>
          </a:p>
        </p:txBody>
      </p:sp>
      <p:pic>
        <p:nvPicPr>
          <p:cNvPr id="629"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30"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政策提言委員会</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33" name="テキスト ボックス 5"/>
          <p:cNvSpPr txBox="1"/>
          <p:nvPr/>
        </p:nvSpPr>
        <p:spPr>
          <a:xfrm>
            <a:off x="4831079" y="3850435"/>
            <a:ext cx="6629401"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spc="600">
                <a:latin typeface="メイリオ"/>
                <a:ea typeface="メイリオ"/>
                <a:cs typeface="メイリオ"/>
                <a:sym typeface="メイリオ"/>
              </a:defRPr>
            </a:lvl1pPr>
          </a:lstStyle>
          <a:p>
            <a:r>
              <a:t>中村 守</a:t>
            </a:r>
          </a:p>
        </p:txBody>
      </p:sp>
      <p:pic>
        <p:nvPicPr>
          <p:cNvPr id="634"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35"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政策提言委員会</a:t>
            </a:r>
          </a:p>
        </p:txBody>
      </p:sp>
      <p:sp>
        <p:nvSpPr>
          <p:cNvPr id="636" name="テキスト ボックス 8"/>
          <p:cNvSpPr txBox="1"/>
          <p:nvPr/>
        </p:nvSpPr>
        <p:spPr>
          <a:xfrm>
            <a:off x="1579977" y="4270955"/>
            <a:ext cx="371776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委　員　長</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639"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grpSp>
        <p:nvGrpSpPr>
          <p:cNvPr id="643" name="グループ化 3"/>
          <p:cNvGrpSpPr/>
          <p:nvPr/>
        </p:nvGrpSpPr>
        <p:grpSpPr>
          <a:xfrm>
            <a:off x="1186873" y="885145"/>
            <a:ext cx="9955721" cy="1011095"/>
            <a:chOff x="0" y="0"/>
            <a:chExt cx="9955720" cy="1011094"/>
          </a:xfrm>
        </p:grpSpPr>
        <p:sp>
          <p:nvSpPr>
            <p:cNvPr id="640" name="角丸四角形 1"/>
            <p:cNvSpPr/>
            <p:nvPr/>
          </p:nvSpPr>
          <p:spPr>
            <a:xfrm>
              <a:off x="729608" y="0"/>
              <a:ext cx="8621387" cy="1011095"/>
            </a:xfrm>
            <a:prstGeom prst="roundRect">
              <a:avLst>
                <a:gd name="adj" fmla="val 16667"/>
              </a:avLst>
            </a:prstGeom>
            <a:solidFill>
              <a:srgbClr val="BDD7EE"/>
            </a:solidFill>
            <a:ln w="6350" cap="flat">
              <a:solidFill>
                <a:schemeClr val="accent5"/>
              </a:solidFill>
              <a:prstDash val="solid"/>
              <a:miter lim="800000"/>
            </a:ln>
            <a:effectLst/>
          </p:spPr>
          <p:txBody>
            <a:bodyPr wrap="square" lIns="45719" tIns="45719" rIns="45719" bIns="45719" numCol="1" anchor="ctr">
              <a:noAutofit/>
            </a:bodyPr>
            <a:lstStyle/>
            <a:p>
              <a:pPr algn="ctr"/>
              <a:endParaRPr/>
            </a:p>
          </p:txBody>
        </p:sp>
        <p:sp>
          <p:nvSpPr>
            <p:cNvPr id="641" name="テキスト ボックス 8"/>
            <p:cNvSpPr txBox="1"/>
            <p:nvPr/>
          </p:nvSpPr>
          <p:spPr>
            <a:xfrm>
              <a:off x="0" y="77943"/>
              <a:ext cx="9955721" cy="447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800" b="1">
                  <a:latin typeface="メイリオ"/>
                  <a:ea typeface="メイリオ"/>
                  <a:cs typeface="メイリオ"/>
                  <a:sym typeface="メイリオ"/>
                </a:defRPr>
              </a:lvl1pPr>
            </a:lstStyle>
            <a:p>
              <a:r>
                <a:t>新型コロナウイルスに関する緊急アンケート</a:t>
              </a:r>
            </a:p>
          </p:txBody>
        </p:sp>
        <p:sp>
          <p:nvSpPr>
            <p:cNvPr id="642" name="テキスト ボックス 7"/>
            <p:cNvSpPr txBox="1"/>
            <p:nvPr/>
          </p:nvSpPr>
          <p:spPr>
            <a:xfrm>
              <a:off x="604727" y="601163"/>
              <a:ext cx="8746268"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a:latin typeface="メイリオ"/>
                  <a:ea typeface="メイリオ"/>
                  <a:cs typeface="メイリオ"/>
                  <a:sym typeface="メイリオ"/>
                </a:defRPr>
              </a:pPr>
              <a:r>
                <a:t>2020年5月25日～6月28日 ／ 回答数 7059件</a:t>
              </a:r>
            </a:p>
          </p:txBody>
        </p:sp>
      </p:grpSp>
      <p:grpSp>
        <p:nvGrpSpPr>
          <p:cNvPr id="648" name="グループ化 4"/>
          <p:cNvGrpSpPr/>
          <p:nvPr/>
        </p:nvGrpSpPr>
        <p:grpSpPr>
          <a:xfrm>
            <a:off x="1334400" y="1781868"/>
            <a:ext cx="9660667" cy="1471953"/>
            <a:chOff x="0" y="138867"/>
            <a:chExt cx="9660666" cy="1471952"/>
          </a:xfrm>
        </p:grpSpPr>
        <p:sp>
          <p:nvSpPr>
            <p:cNvPr id="644" name="角丸四角形 21"/>
            <p:cNvSpPr/>
            <p:nvPr/>
          </p:nvSpPr>
          <p:spPr>
            <a:xfrm>
              <a:off x="582081" y="588665"/>
              <a:ext cx="8621387" cy="1011095"/>
            </a:xfrm>
            <a:prstGeom prst="roundRect">
              <a:avLst>
                <a:gd name="adj" fmla="val 16667"/>
              </a:avLst>
            </a:prstGeom>
            <a:solidFill>
              <a:srgbClr val="BDD7EE"/>
            </a:solidFill>
            <a:ln w="6350" cap="flat">
              <a:solidFill>
                <a:schemeClr val="accent5"/>
              </a:solidFill>
              <a:prstDash val="solid"/>
              <a:miter lim="800000"/>
            </a:ln>
            <a:effectLst/>
          </p:spPr>
          <p:txBody>
            <a:bodyPr wrap="square" lIns="45719" tIns="45719" rIns="45719" bIns="45719" numCol="1" anchor="ctr">
              <a:noAutofit/>
            </a:bodyPr>
            <a:lstStyle/>
            <a:p>
              <a:pPr algn="ctr"/>
              <a:endParaRPr/>
            </a:p>
          </p:txBody>
        </p:sp>
        <p:sp>
          <p:nvSpPr>
            <p:cNvPr id="645" name="テキスト ボックス 15"/>
            <p:cNvSpPr txBox="1"/>
            <p:nvPr/>
          </p:nvSpPr>
          <p:spPr>
            <a:xfrm>
              <a:off x="0" y="686643"/>
              <a:ext cx="9660667" cy="447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800" b="1">
                  <a:latin typeface="メイリオ"/>
                  <a:ea typeface="メイリオ"/>
                  <a:cs typeface="メイリオ"/>
                  <a:sym typeface="メイリオ"/>
                </a:defRPr>
              </a:lvl1pPr>
            </a:lstStyle>
            <a:p>
              <a:r>
                <a:t>政策提言に関する単会会長アンケート</a:t>
              </a:r>
            </a:p>
          </p:txBody>
        </p:sp>
        <p:sp>
          <p:nvSpPr>
            <p:cNvPr id="646" name="テキスト ボックス 16"/>
            <p:cNvSpPr txBox="1"/>
            <p:nvPr/>
          </p:nvSpPr>
          <p:spPr>
            <a:xfrm>
              <a:off x="778623" y="1239979"/>
              <a:ext cx="8103420"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a:latin typeface="メイリオ"/>
                  <a:ea typeface="メイリオ"/>
                  <a:cs typeface="メイリオ"/>
                  <a:sym typeface="メイリオ"/>
                </a:defRPr>
              </a:pPr>
              <a:r>
                <a:t>2020年7月26日～8月7日 ／ 回答数 415件</a:t>
              </a:r>
            </a:p>
          </p:txBody>
        </p:sp>
        <p:sp>
          <p:nvSpPr>
            <p:cNvPr id="647" name="二等辺三角形 2"/>
            <p:cNvSpPr/>
            <p:nvPr/>
          </p:nvSpPr>
          <p:spPr>
            <a:xfrm rot="10800000">
              <a:off x="956538" y="138867"/>
              <a:ext cx="483259" cy="416603"/>
            </a:xfrm>
            <a:prstGeom prst="triangle">
              <a:avLst/>
            </a:prstGeom>
            <a:gradFill flip="none" rotWithShape="1">
              <a:gsLst>
                <a:gs pos="0">
                  <a:schemeClr val="accent4">
                    <a:hueOff val="-406799"/>
                    <a:lumOff val="30382"/>
                  </a:schemeClr>
                </a:gs>
                <a:gs pos="50000">
                  <a:srgbClr val="FFD58D"/>
                </a:gs>
                <a:gs pos="100000">
                  <a:schemeClr val="accent4">
                    <a:hueOff val="-362075"/>
                    <a:lumOff val="23565"/>
                  </a:schemeClr>
                </a:gs>
              </a:gsLst>
              <a:lin ang="5400000" scaled="0"/>
            </a:gradFill>
            <a:ln w="6350" cap="flat">
              <a:solidFill>
                <a:schemeClr val="accent4"/>
              </a:solidFill>
              <a:prstDash val="solid"/>
              <a:miter lim="800000"/>
            </a:ln>
            <a:effectLst/>
          </p:spPr>
          <p:txBody>
            <a:bodyPr wrap="square" lIns="45719" tIns="45719" rIns="45719" bIns="45719" numCol="1" anchor="ctr">
              <a:noAutofit/>
            </a:bodyPr>
            <a:lstStyle/>
            <a:p>
              <a:pPr algn="ctr"/>
              <a:endParaRPr/>
            </a:p>
          </p:txBody>
        </p:sp>
      </p:grpSp>
      <p:grpSp>
        <p:nvGrpSpPr>
          <p:cNvPr id="653" name="グループ化 5"/>
          <p:cNvGrpSpPr/>
          <p:nvPr/>
        </p:nvGrpSpPr>
        <p:grpSpPr>
          <a:xfrm>
            <a:off x="1334400" y="3151910"/>
            <a:ext cx="9660667" cy="1437372"/>
            <a:chOff x="0" y="138867"/>
            <a:chExt cx="9660666" cy="1437371"/>
          </a:xfrm>
        </p:grpSpPr>
        <p:sp>
          <p:nvSpPr>
            <p:cNvPr id="649" name="角丸四角形 22"/>
            <p:cNvSpPr/>
            <p:nvPr/>
          </p:nvSpPr>
          <p:spPr>
            <a:xfrm>
              <a:off x="582081" y="565145"/>
              <a:ext cx="8621387" cy="1011095"/>
            </a:xfrm>
            <a:prstGeom prst="roundRect">
              <a:avLst>
                <a:gd name="adj" fmla="val 16667"/>
              </a:avLst>
            </a:prstGeom>
            <a:solidFill>
              <a:srgbClr val="BDD7EE"/>
            </a:solidFill>
            <a:ln w="6350" cap="flat">
              <a:solidFill>
                <a:schemeClr val="accent5"/>
              </a:solidFill>
              <a:prstDash val="solid"/>
              <a:miter lim="800000"/>
            </a:ln>
            <a:effectLst/>
          </p:spPr>
          <p:txBody>
            <a:bodyPr wrap="square" lIns="45719" tIns="45719" rIns="45719" bIns="45719" numCol="1" anchor="ctr">
              <a:noAutofit/>
            </a:bodyPr>
            <a:lstStyle/>
            <a:p>
              <a:pPr algn="ctr"/>
              <a:endParaRPr/>
            </a:p>
          </p:txBody>
        </p:sp>
        <p:sp>
          <p:nvSpPr>
            <p:cNvPr id="650" name="テキスト ボックス 17"/>
            <p:cNvSpPr txBox="1"/>
            <p:nvPr/>
          </p:nvSpPr>
          <p:spPr>
            <a:xfrm>
              <a:off x="0" y="691358"/>
              <a:ext cx="9660667" cy="4744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800" b="1">
                  <a:latin typeface="メイリオ"/>
                  <a:ea typeface="メイリオ"/>
                  <a:cs typeface="メイリオ"/>
                  <a:sym typeface="メイリオ"/>
                </a:defRPr>
              </a:pPr>
              <a:r>
                <a:t>郷創塾</a:t>
              </a:r>
              <a:r>
                <a:rPr sz="2400" b="0"/>
                <a:t>（全国会長研修会 全体研修）</a:t>
              </a:r>
            </a:p>
          </p:txBody>
        </p:sp>
        <p:sp>
          <p:nvSpPr>
            <p:cNvPr id="651" name="テキスト ボックス 18"/>
            <p:cNvSpPr txBox="1"/>
            <p:nvPr/>
          </p:nvSpPr>
          <p:spPr>
            <a:xfrm>
              <a:off x="778623" y="1202217"/>
              <a:ext cx="8103420"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a:latin typeface="メイリオ"/>
                  <a:ea typeface="メイリオ"/>
                  <a:cs typeface="メイリオ"/>
                  <a:sym typeface="メイリオ"/>
                </a:defRPr>
              </a:pPr>
              <a:r>
                <a:t>2020年11月20日</a:t>
              </a:r>
            </a:p>
          </p:txBody>
        </p:sp>
        <p:sp>
          <p:nvSpPr>
            <p:cNvPr id="652" name="二等辺三角形 24"/>
            <p:cNvSpPr/>
            <p:nvPr/>
          </p:nvSpPr>
          <p:spPr>
            <a:xfrm rot="10800000">
              <a:off x="956538" y="138867"/>
              <a:ext cx="483259" cy="416603"/>
            </a:xfrm>
            <a:prstGeom prst="triangle">
              <a:avLst/>
            </a:prstGeom>
            <a:gradFill flip="none" rotWithShape="1">
              <a:gsLst>
                <a:gs pos="0">
                  <a:schemeClr val="accent4">
                    <a:hueOff val="-406799"/>
                    <a:lumOff val="30382"/>
                  </a:schemeClr>
                </a:gs>
                <a:gs pos="50000">
                  <a:srgbClr val="FFD58D"/>
                </a:gs>
                <a:gs pos="100000">
                  <a:schemeClr val="accent4">
                    <a:hueOff val="-362075"/>
                    <a:lumOff val="23565"/>
                  </a:schemeClr>
                </a:gs>
              </a:gsLst>
              <a:lin ang="5400000" scaled="0"/>
            </a:gradFill>
            <a:ln w="6350" cap="flat">
              <a:solidFill>
                <a:schemeClr val="accent4"/>
              </a:solidFill>
              <a:prstDash val="solid"/>
              <a:miter lim="800000"/>
            </a:ln>
            <a:effectLst/>
          </p:spPr>
          <p:txBody>
            <a:bodyPr wrap="square" lIns="45719" tIns="45719" rIns="45719" bIns="45719" numCol="1" anchor="ctr">
              <a:noAutofit/>
            </a:bodyPr>
            <a:lstStyle/>
            <a:p>
              <a:pPr algn="ctr"/>
              <a:endParaRPr/>
            </a:p>
          </p:txBody>
        </p:sp>
      </p:grpSp>
      <p:grpSp>
        <p:nvGrpSpPr>
          <p:cNvPr id="657" name="グループ化 26"/>
          <p:cNvGrpSpPr/>
          <p:nvPr/>
        </p:nvGrpSpPr>
        <p:grpSpPr>
          <a:xfrm>
            <a:off x="1334400" y="4479130"/>
            <a:ext cx="9660667" cy="1456675"/>
            <a:chOff x="0" y="138867"/>
            <a:chExt cx="9660666" cy="1456673"/>
          </a:xfrm>
        </p:grpSpPr>
        <p:sp>
          <p:nvSpPr>
            <p:cNvPr id="654" name="角丸四角形 23"/>
            <p:cNvSpPr/>
            <p:nvPr/>
          </p:nvSpPr>
          <p:spPr>
            <a:xfrm>
              <a:off x="582081" y="584447"/>
              <a:ext cx="8621387" cy="1011095"/>
            </a:xfrm>
            <a:prstGeom prst="roundRect">
              <a:avLst>
                <a:gd name="adj" fmla="val 16667"/>
              </a:avLst>
            </a:prstGeom>
            <a:solidFill>
              <a:srgbClr val="BDD7EE"/>
            </a:solidFill>
            <a:ln w="6350" cap="flat">
              <a:solidFill>
                <a:schemeClr val="accent5"/>
              </a:solidFill>
              <a:prstDash val="solid"/>
              <a:miter lim="800000"/>
            </a:ln>
            <a:effectLst/>
          </p:spPr>
          <p:txBody>
            <a:bodyPr wrap="square" lIns="45719" tIns="45719" rIns="45719" bIns="45719" numCol="1" anchor="ctr">
              <a:noAutofit/>
            </a:bodyPr>
            <a:lstStyle/>
            <a:p>
              <a:pPr algn="ctr"/>
              <a:endParaRPr/>
            </a:p>
          </p:txBody>
        </p:sp>
        <p:sp>
          <p:nvSpPr>
            <p:cNvPr id="655" name="テキスト ボックス 19"/>
            <p:cNvSpPr txBox="1"/>
            <p:nvPr/>
          </p:nvSpPr>
          <p:spPr>
            <a:xfrm>
              <a:off x="0" y="904012"/>
              <a:ext cx="9660667" cy="447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800" b="1">
                  <a:latin typeface="メイリオ"/>
                  <a:ea typeface="メイリオ"/>
                  <a:cs typeface="メイリオ"/>
                  <a:sym typeface="メイリオ"/>
                </a:defRPr>
              </a:lvl1pPr>
            </a:lstStyle>
            <a:p>
              <a:r>
                <a:t>日本商工会議所に対する政策提言</a:t>
              </a:r>
            </a:p>
          </p:txBody>
        </p:sp>
        <p:sp>
          <p:nvSpPr>
            <p:cNvPr id="656" name="二等辺三角形 25"/>
            <p:cNvSpPr/>
            <p:nvPr/>
          </p:nvSpPr>
          <p:spPr>
            <a:xfrm rot="10800000">
              <a:off x="956538" y="138867"/>
              <a:ext cx="483259" cy="416603"/>
            </a:xfrm>
            <a:prstGeom prst="triangle">
              <a:avLst/>
            </a:prstGeom>
            <a:gradFill flip="none" rotWithShape="1">
              <a:gsLst>
                <a:gs pos="0">
                  <a:schemeClr val="accent4">
                    <a:hueOff val="-406799"/>
                    <a:lumOff val="30382"/>
                  </a:schemeClr>
                </a:gs>
                <a:gs pos="50000">
                  <a:srgbClr val="FFD58D"/>
                </a:gs>
                <a:gs pos="100000">
                  <a:schemeClr val="accent4">
                    <a:hueOff val="-362075"/>
                    <a:lumOff val="23565"/>
                  </a:schemeClr>
                </a:gs>
              </a:gsLst>
              <a:lin ang="5400000" scaled="0"/>
            </a:gradFill>
            <a:ln w="6350" cap="flat">
              <a:solidFill>
                <a:schemeClr val="accent4"/>
              </a:solidFill>
              <a:prstDash val="solid"/>
              <a:miter lim="800000"/>
            </a:ln>
            <a:effectLst/>
          </p:spPr>
          <p:txBody>
            <a:bodyPr wrap="square" lIns="45719" tIns="45719" rIns="45719" bIns="45719" numCol="1" anchor="ctr">
              <a:noAutofit/>
            </a:bodyPr>
            <a:lstStyle/>
            <a:p>
              <a:pPr algn="ct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643"/>
                                        </p:tgtEl>
                                        <p:attrNameLst>
                                          <p:attrName>style.visibility</p:attrName>
                                        </p:attrNameLst>
                                      </p:cBhvr>
                                      <p:to>
                                        <p:strVal val="visible"/>
                                      </p:to>
                                    </p:set>
                                    <p:anim calcmode="lin" valueType="num">
                                      <p:cBhvr>
                                        <p:cTn id="7" dur="500" fill="hold"/>
                                        <p:tgtEl>
                                          <p:spTgt spid="643"/>
                                        </p:tgtEl>
                                        <p:attrNameLst>
                                          <p:attrName>ppt_x</p:attrName>
                                        </p:attrNameLst>
                                      </p:cBhvr>
                                      <p:tavLst>
                                        <p:tav tm="0">
                                          <p:val>
                                            <p:strVal val="#ppt_x"/>
                                          </p:val>
                                        </p:tav>
                                        <p:tav tm="100000">
                                          <p:val>
                                            <p:strVal val="#ppt_x"/>
                                          </p:val>
                                        </p:tav>
                                      </p:tavLst>
                                    </p:anim>
                                    <p:anim calcmode="lin" valueType="num">
                                      <p:cBhvr>
                                        <p:cTn id="8" dur="500" fill="hold"/>
                                        <p:tgtEl>
                                          <p:spTgt spid="6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648"/>
                                        </p:tgtEl>
                                        <p:attrNameLst>
                                          <p:attrName>style.visibility</p:attrName>
                                        </p:attrNameLst>
                                      </p:cBhvr>
                                      <p:to>
                                        <p:strVal val="visible"/>
                                      </p:to>
                                    </p:set>
                                    <p:anim calcmode="lin" valueType="num">
                                      <p:cBhvr>
                                        <p:cTn id="13" dur="500" fill="hold"/>
                                        <p:tgtEl>
                                          <p:spTgt spid="648"/>
                                        </p:tgtEl>
                                        <p:attrNameLst>
                                          <p:attrName>ppt_x</p:attrName>
                                        </p:attrNameLst>
                                      </p:cBhvr>
                                      <p:tavLst>
                                        <p:tav tm="0">
                                          <p:val>
                                            <p:strVal val="#ppt_x"/>
                                          </p:val>
                                        </p:tav>
                                        <p:tav tm="100000">
                                          <p:val>
                                            <p:strVal val="#ppt_x"/>
                                          </p:val>
                                        </p:tav>
                                      </p:tavLst>
                                    </p:anim>
                                    <p:anim calcmode="lin" valueType="num">
                                      <p:cBhvr>
                                        <p:cTn id="14" dur="500" fill="hold"/>
                                        <p:tgtEl>
                                          <p:spTgt spid="64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653"/>
                                        </p:tgtEl>
                                        <p:attrNameLst>
                                          <p:attrName>style.visibility</p:attrName>
                                        </p:attrNameLst>
                                      </p:cBhvr>
                                      <p:to>
                                        <p:strVal val="visible"/>
                                      </p:to>
                                    </p:set>
                                    <p:anim calcmode="lin" valueType="num">
                                      <p:cBhvr>
                                        <p:cTn id="19" dur="500" fill="hold"/>
                                        <p:tgtEl>
                                          <p:spTgt spid="653"/>
                                        </p:tgtEl>
                                        <p:attrNameLst>
                                          <p:attrName>ppt_x</p:attrName>
                                        </p:attrNameLst>
                                      </p:cBhvr>
                                      <p:tavLst>
                                        <p:tav tm="0">
                                          <p:val>
                                            <p:strVal val="#ppt_x"/>
                                          </p:val>
                                        </p:tav>
                                        <p:tav tm="100000">
                                          <p:val>
                                            <p:strVal val="#ppt_x"/>
                                          </p:val>
                                        </p:tav>
                                      </p:tavLst>
                                    </p:anim>
                                    <p:anim calcmode="lin" valueType="num">
                                      <p:cBhvr>
                                        <p:cTn id="20" dur="500" fill="hold"/>
                                        <p:tgtEl>
                                          <p:spTgt spid="65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657"/>
                                        </p:tgtEl>
                                        <p:attrNameLst>
                                          <p:attrName>style.visibility</p:attrName>
                                        </p:attrNameLst>
                                      </p:cBhvr>
                                      <p:to>
                                        <p:strVal val="visible"/>
                                      </p:to>
                                    </p:set>
                                    <p:anim calcmode="lin" valueType="num">
                                      <p:cBhvr>
                                        <p:cTn id="25" dur="500" fill="hold"/>
                                        <p:tgtEl>
                                          <p:spTgt spid="657"/>
                                        </p:tgtEl>
                                        <p:attrNameLst>
                                          <p:attrName>ppt_x</p:attrName>
                                        </p:attrNameLst>
                                      </p:cBhvr>
                                      <p:tavLst>
                                        <p:tav tm="0">
                                          <p:val>
                                            <p:strVal val="#ppt_x"/>
                                          </p:val>
                                        </p:tav>
                                        <p:tav tm="100000">
                                          <p:val>
                                            <p:strVal val="#ppt_x"/>
                                          </p:val>
                                        </p:tav>
                                      </p:tavLst>
                                    </p:anim>
                                    <p:anim calcmode="lin" valueType="num">
                                      <p:cBhvr>
                                        <p:cTn id="26" dur="500" fill="hold"/>
                                        <p:tgtEl>
                                          <p:spTgt spid="6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1" animBg="1" advAuto="0"/>
      <p:bldP spid="648" grpId="2" animBg="1" advAuto="0"/>
      <p:bldP spid="653" grpId="3" animBg="1" advAuto="0"/>
      <p:bldP spid="657" grpId="4"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660"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61" name="角丸四角形 23"/>
          <p:cNvSpPr/>
          <p:nvPr/>
        </p:nvSpPr>
        <p:spPr>
          <a:xfrm>
            <a:off x="1916482" y="887400"/>
            <a:ext cx="8621385" cy="1011095"/>
          </a:xfrm>
          <a:prstGeom prst="roundRect">
            <a:avLst>
              <a:gd name="adj" fmla="val 16667"/>
            </a:avLst>
          </a:prstGeom>
          <a:solidFill>
            <a:srgbClr val="BDD7EE"/>
          </a:solidFill>
          <a:ln w="6350">
            <a:solidFill>
              <a:schemeClr val="accent5"/>
            </a:solidFill>
            <a:miter/>
          </a:ln>
        </p:spPr>
        <p:txBody>
          <a:bodyPr lIns="45719" rIns="45719" anchor="ctr"/>
          <a:lstStyle/>
          <a:p>
            <a:pPr algn="ctr"/>
            <a:endParaRPr/>
          </a:p>
        </p:txBody>
      </p:sp>
      <p:sp>
        <p:nvSpPr>
          <p:cNvPr id="662" name="テキスト ボックス 19"/>
          <p:cNvSpPr txBox="1"/>
          <p:nvPr/>
        </p:nvSpPr>
        <p:spPr>
          <a:xfrm>
            <a:off x="1334400" y="1082981"/>
            <a:ext cx="9660667"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400" b="1">
                <a:latin typeface="メイリオ"/>
                <a:ea typeface="メイリオ"/>
                <a:cs typeface="メイリオ"/>
                <a:sym typeface="メイリオ"/>
              </a:defRPr>
            </a:pPr>
            <a:r>
              <a:t>令和2年度　政策提言</a:t>
            </a:r>
          </a:p>
        </p:txBody>
      </p:sp>
      <p:sp>
        <p:nvSpPr>
          <p:cNvPr id="663" name="正方形/長方形 9"/>
          <p:cNvSpPr txBox="1"/>
          <p:nvPr/>
        </p:nvSpPr>
        <p:spPr>
          <a:xfrm>
            <a:off x="2235936" y="2403412"/>
            <a:ext cx="8211821"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000" b="1">
                <a:latin typeface="メイリオ"/>
                <a:ea typeface="メイリオ"/>
                <a:cs typeface="メイリオ"/>
                <a:sym typeface="メイリオ"/>
              </a:defRPr>
            </a:lvl1pPr>
          </a:lstStyle>
          <a:p>
            <a:r>
              <a:t>「ウィズコロナ・アフターコロナ」</a:t>
            </a:r>
          </a:p>
        </p:txBody>
      </p:sp>
      <p:sp>
        <p:nvSpPr>
          <p:cNvPr id="664" name="正方形/長方形 12"/>
          <p:cNvSpPr txBox="1"/>
          <p:nvPr/>
        </p:nvSpPr>
        <p:spPr>
          <a:xfrm>
            <a:off x="4003775" y="3614940"/>
            <a:ext cx="467614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000" b="1">
                <a:latin typeface="メイリオ"/>
                <a:ea typeface="メイリオ"/>
                <a:cs typeface="メイリオ"/>
                <a:sym typeface="メイリオ"/>
              </a:defRPr>
            </a:lvl1pPr>
          </a:lstStyle>
          <a:p>
            <a:r>
              <a:t>「地方の人手不足」</a:t>
            </a:r>
          </a:p>
        </p:txBody>
      </p:sp>
      <p:sp>
        <p:nvSpPr>
          <p:cNvPr id="665" name="正方形/長方形 13"/>
          <p:cNvSpPr txBox="1"/>
          <p:nvPr/>
        </p:nvSpPr>
        <p:spPr>
          <a:xfrm>
            <a:off x="1644624" y="4826470"/>
            <a:ext cx="9394445"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b="1">
                <a:latin typeface="メイリオ"/>
                <a:ea typeface="メイリオ"/>
                <a:cs typeface="メイリオ"/>
                <a:sym typeface="メイリオ"/>
              </a:defRPr>
            </a:pPr>
            <a:r>
              <a:t>「ＤＸ</a:t>
            </a:r>
            <a:r>
              <a:rPr sz="3200"/>
              <a:t>（デジタルトランスフォーメーション）</a:t>
            </a:r>
            <a:r>
              <a: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668"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69" name="正方形/長方形 20"/>
          <p:cNvSpPr txBox="1"/>
          <p:nvPr/>
        </p:nvSpPr>
        <p:spPr>
          <a:xfrm>
            <a:off x="2247982" y="3718219"/>
            <a:ext cx="7958382" cy="1590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メイリオ"/>
                <a:ea typeface="メイリオ"/>
                <a:cs typeface="メイリオ"/>
                <a:sym typeface="メイリオ"/>
              </a:defRPr>
            </a:pPr>
            <a:r>
              <a:t>コロナ禍における事業整理と再起業支援</a:t>
            </a:r>
          </a:p>
          <a:p>
            <a:pPr algn="ctr">
              <a:defRPr sz="2400">
                <a:latin typeface="メイリオ"/>
                <a:ea typeface="メイリオ"/>
                <a:cs typeface="メイリオ"/>
                <a:sym typeface="メイリオ"/>
              </a:defRPr>
            </a:pPr>
            <a:endParaRPr/>
          </a:p>
          <a:p>
            <a:pPr algn="ctr">
              <a:defRPr sz="2400">
                <a:latin typeface="メイリオ"/>
                <a:ea typeface="メイリオ"/>
                <a:cs typeface="メイリオ"/>
                <a:sym typeface="メイリオ"/>
              </a:defRPr>
            </a:pPr>
            <a:endParaRPr/>
          </a:p>
          <a:p>
            <a:pPr algn="ctr">
              <a:defRPr sz="2400">
                <a:latin typeface="メイリオ"/>
                <a:ea typeface="メイリオ"/>
                <a:cs typeface="メイリオ"/>
                <a:sym typeface="メイリオ"/>
              </a:defRPr>
            </a:pPr>
            <a:r>
              <a:t>新型コロナウイルス感染における企業の支援策</a:t>
            </a:r>
          </a:p>
        </p:txBody>
      </p:sp>
      <p:sp>
        <p:nvSpPr>
          <p:cNvPr id="670" name="正方形/長方形 14"/>
          <p:cNvSpPr txBox="1"/>
          <p:nvPr/>
        </p:nvSpPr>
        <p:spPr>
          <a:xfrm>
            <a:off x="2121263" y="2403412"/>
            <a:ext cx="8211821"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000" b="1">
                <a:latin typeface="メイリオ"/>
                <a:ea typeface="メイリオ"/>
                <a:cs typeface="メイリオ"/>
                <a:sym typeface="メイリオ"/>
              </a:defRPr>
            </a:lvl1pPr>
          </a:lstStyle>
          <a:p>
            <a:r>
              <a:t>「ウィズコロナ・アフターコロナ」</a:t>
            </a:r>
          </a:p>
        </p:txBody>
      </p:sp>
      <p:sp>
        <p:nvSpPr>
          <p:cNvPr id="671" name="角丸四角形 15"/>
          <p:cNvSpPr/>
          <p:nvPr/>
        </p:nvSpPr>
        <p:spPr>
          <a:xfrm>
            <a:off x="1916482" y="887400"/>
            <a:ext cx="8621385" cy="1011095"/>
          </a:xfrm>
          <a:prstGeom prst="roundRect">
            <a:avLst>
              <a:gd name="adj" fmla="val 16667"/>
            </a:avLst>
          </a:prstGeom>
          <a:solidFill>
            <a:srgbClr val="BDD7EE"/>
          </a:solidFill>
          <a:ln w="6350">
            <a:solidFill>
              <a:schemeClr val="accent5"/>
            </a:solidFill>
            <a:miter/>
          </a:ln>
        </p:spPr>
        <p:txBody>
          <a:bodyPr lIns="45719" rIns="45719" anchor="ctr"/>
          <a:lstStyle/>
          <a:p>
            <a:pPr algn="ctr"/>
            <a:endParaRPr/>
          </a:p>
        </p:txBody>
      </p:sp>
      <p:sp>
        <p:nvSpPr>
          <p:cNvPr id="672" name="テキスト ボックス 16"/>
          <p:cNvSpPr txBox="1"/>
          <p:nvPr/>
        </p:nvSpPr>
        <p:spPr>
          <a:xfrm>
            <a:off x="1334400" y="1082981"/>
            <a:ext cx="9660667"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400" b="1">
                <a:latin typeface="メイリオ"/>
                <a:ea typeface="メイリオ"/>
                <a:cs typeface="メイリオ"/>
                <a:sym typeface="メイリオ"/>
              </a:defRPr>
            </a:pPr>
            <a:r>
              <a:t>令和2年度　政策提言</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テキスト ボックス 5"/>
          <p:cNvSpPr txBox="1"/>
          <p:nvPr/>
        </p:nvSpPr>
        <p:spPr>
          <a:xfrm>
            <a:off x="221408" y="2613392"/>
            <a:ext cx="11452963" cy="1361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0" b="1">
                <a:latin typeface="メイリオ"/>
                <a:ea typeface="メイリオ"/>
                <a:cs typeface="メイリオ"/>
                <a:sym typeface="メイリオ"/>
              </a:defRPr>
            </a:lvl1pPr>
          </a:lstStyle>
          <a:p>
            <a:r>
              <a:t>開会宣言</a:t>
            </a:r>
          </a:p>
        </p:txBody>
      </p:sp>
      <p:pic>
        <p:nvPicPr>
          <p:cNvPr id="474"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475"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675"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76" name="正方形/長方形 27"/>
          <p:cNvSpPr txBox="1"/>
          <p:nvPr/>
        </p:nvSpPr>
        <p:spPr>
          <a:xfrm>
            <a:off x="1916481" y="3239356"/>
            <a:ext cx="8884716" cy="225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メイリオ"/>
                <a:ea typeface="メイリオ"/>
                <a:cs typeface="メイリオ"/>
                <a:sym typeface="メイリオ"/>
              </a:defRPr>
            </a:pPr>
            <a:r>
              <a:t>・中小企業が大卒新卒採用にチャレンジできる就職サイト利用料支援制度の創設</a:t>
            </a:r>
          </a:p>
          <a:p>
            <a:pPr>
              <a:defRPr>
                <a:latin typeface="メイリオ"/>
                <a:ea typeface="メイリオ"/>
                <a:cs typeface="メイリオ"/>
                <a:sym typeface="メイリオ"/>
              </a:defRPr>
            </a:pPr>
            <a:endParaRPr/>
          </a:p>
          <a:p>
            <a:pPr>
              <a:defRPr>
                <a:latin typeface="メイリオ"/>
                <a:ea typeface="メイリオ"/>
                <a:cs typeface="メイリオ"/>
                <a:sym typeface="メイリオ"/>
              </a:defRPr>
            </a:pPr>
            <a:r>
              <a:t>・地元を離れる高校卒業生と接点をもち続け、将来のＵターン就職に繋がる</a:t>
            </a:r>
          </a:p>
          <a:p>
            <a:pPr>
              <a:defRPr>
                <a:latin typeface="メイリオ"/>
                <a:ea typeface="メイリオ"/>
                <a:cs typeface="メイリオ"/>
                <a:sym typeface="メイリオ"/>
              </a:defRPr>
            </a:pPr>
            <a:r>
              <a:t>　取り組みへの支援制度の創設</a:t>
            </a:r>
          </a:p>
          <a:p>
            <a:pPr>
              <a:defRPr>
                <a:latin typeface="メイリオ"/>
                <a:ea typeface="メイリオ"/>
                <a:cs typeface="メイリオ"/>
                <a:sym typeface="メイリオ"/>
              </a:defRPr>
            </a:pPr>
            <a:endParaRPr/>
          </a:p>
          <a:p>
            <a:pPr>
              <a:defRPr>
                <a:latin typeface="メイリオ"/>
                <a:ea typeface="メイリオ"/>
                <a:cs typeface="メイリオ"/>
                <a:sym typeface="メイリオ"/>
              </a:defRPr>
            </a:pPr>
            <a:r>
              <a:t>・商工会議所が行う起業家精神醸成への取り組みに対する支援制度と</a:t>
            </a:r>
          </a:p>
          <a:p>
            <a:pPr>
              <a:defRPr>
                <a:latin typeface="メイリオ"/>
                <a:ea typeface="メイリオ"/>
                <a:cs typeface="メイリオ"/>
                <a:sym typeface="メイリオ"/>
              </a:defRPr>
            </a:pPr>
            <a:r>
              <a:t>　「起業家精神醸成企業」認定・助成制度の創設</a:t>
            </a:r>
          </a:p>
        </p:txBody>
      </p:sp>
      <p:sp>
        <p:nvSpPr>
          <p:cNvPr id="677" name="正方形/長方形 14"/>
          <p:cNvSpPr txBox="1"/>
          <p:nvPr/>
        </p:nvSpPr>
        <p:spPr>
          <a:xfrm>
            <a:off x="4003775" y="2170884"/>
            <a:ext cx="467614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000" b="1">
                <a:latin typeface="メイリオ"/>
                <a:ea typeface="メイリオ"/>
                <a:cs typeface="メイリオ"/>
                <a:sym typeface="メイリオ"/>
              </a:defRPr>
            </a:lvl1pPr>
          </a:lstStyle>
          <a:p>
            <a:r>
              <a:t>「地方の人手不足」</a:t>
            </a:r>
          </a:p>
        </p:txBody>
      </p:sp>
      <p:sp>
        <p:nvSpPr>
          <p:cNvPr id="678" name="角丸四角形 15"/>
          <p:cNvSpPr/>
          <p:nvPr/>
        </p:nvSpPr>
        <p:spPr>
          <a:xfrm>
            <a:off x="1916482" y="887400"/>
            <a:ext cx="8621385" cy="1011095"/>
          </a:xfrm>
          <a:prstGeom prst="roundRect">
            <a:avLst>
              <a:gd name="adj" fmla="val 16667"/>
            </a:avLst>
          </a:prstGeom>
          <a:solidFill>
            <a:srgbClr val="BDD7EE"/>
          </a:solidFill>
          <a:ln w="6350">
            <a:solidFill>
              <a:schemeClr val="accent5"/>
            </a:solidFill>
            <a:miter/>
          </a:ln>
        </p:spPr>
        <p:txBody>
          <a:bodyPr lIns="45719" rIns="45719" anchor="ctr"/>
          <a:lstStyle/>
          <a:p>
            <a:pPr algn="ctr"/>
            <a:endParaRPr/>
          </a:p>
        </p:txBody>
      </p:sp>
      <p:sp>
        <p:nvSpPr>
          <p:cNvPr id="679" name="テキスト ボックス 16"/>
          <p:cNvSpPr txBox="1"/>
          <p:nvPr/>
        </p:nvSpPr>
        <p:spPr>
          <a:xfrm>
            <a:off x="1334400" y="1082981"/>
            <a:ext cx="9660667"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400" b="1">
                <a:latin typeface="メイリオ"/>
                <a:ea typeface="メイリオ"/>
                <a:cs typeface="メイリオ"/>
                <a:sym typeface="メイリオ"/>
              </a:defRPr>
            </a:pPr>
            <a:r>
              <a:t>令和2年度　政策提言</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682"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83" name="正方形/長方形 28"/>
          <p:cNvSpPr txBox="1"/>
          <p:nvPr/>
        </p:nvSpPr>
        <p:spPr>
          <a:xfrm>
            <a:off x="1916482" y="3575475"/>
            <a:ext cx="8628993" cy="165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latin typeface="メイリオ"/>
                <a:ea typeface="メイリオ"/>
                <a:cs typeface="メイリオ"/>
                <a:sym typeface="メイリオ"/>
              </a:defRPr>
            </a:pPr>
            <a:r>
              <a:t>・法人用マイナンバーICカード制度の創設と活用</a:t>
            </a:r>
          </a:p>
          <a:p>
            <a:pPr>
              <a:defRPr sz="2400">
                <a:latin typeface="メイリオ"/>
                <a:ea typeface="メイリオ"/>
                <a:cs typeface="メイリオ"/>
                <a:sym typeface="メイリオ"/>
              </a:defRPr>
            </a:pPr>
            <a:endParaRPr/>
          </a:p>
          <a:p>
            <a:pPr>
              <a:defRPr sz="2400">
                <a:latin typeface="メイリオ"/>
                <a:ea typeface="メイリオ"/>
                <a:cs typeface="メイリオ"/>
                <a:sym typeface="メイリオ"/>
              </a:defRPr>
            </a:pPr>
            <a:endParaRPr/>
          </a:p>
          <a:p>
            <a:pPr>
              <a:defRPr sz="2400">
                <a:latin typeface="メイリオ"/>
                <a:ea typeface="メイリオ"/>
                <a:cs typeface="メイリオ"/>
                <a:sym typeface="メイリオ"/>
              </a:defRPr>
            </a:pPr>
            <a:r>
              <a:t>・中小企業への電子取引・申請の普及促進のための優遇措置</a:t>
            </a:r>
          </a:p>
        </p:txBody>
      </p:sp>
      <p:sp>
        <p:nvSpPr>
          <p:cNvPr id="684" name="角丸四角形 14"/>
          <p:cNvSpPr/>
          <p:nvPr/>
        </p:nvSpPr>
        <p:spPr>
          <a:xfrm>
            <a:off x="1916482" y="887400"/>
            <a:ext cx="8621385" cy="1011095"/>
          </a:xfrm>
          <a:prstGeom prst="roundRect">
            <a:avLst>
              <a:gd name="adj" fmla="val 16667"/>
            </a:avLst>
          </a:prstGeom>
          <a:solidFill>
            <a:srgbClr val="BDD7EE"/>
          </a:solidFill>
          <a:ln w="6350">
            <a:solidFill>
              <a:schemeClr val="accent5"/>
            </a:solidFill>
            <a:miter/>
          </a:ln>
        </p:spPr>
        <p:txBody>
          <a:bodyPr lIns="45719" rIns="45719" anchor="ctr"/>
          <a:lstStyle/>
          <a:p>
            <a:pPr algn="ctr"/>
            <a:endParaRPr/>
          </a:p>
        </p:txBody>
      </p:sp>
      <p:sp>
        <p:nvSpPr>
          <p:cNvPr id="685" name="テキスト ボックス 15"/>
          <p:cNvSpPr txBox="1"/>
          <p:nvPr/>
        </p:nvSpPr>
        <p:spPr>
          <a:xfrm>
            <a:off x="1334400" y="1082981"/>
            <a:ext cx="9660667"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400" b="1">
                <a:latin typeface="メイリオ"/>
                <a:ea typeface="メイリオ"/>
                <a:cs typeface="メイリオ"/>
                <a:sym typeface="メイリオ"/>
              </a:defRPr>
            </a:pPr>
            <a:r>
              <a:t>令和2年度　政策提言</a:t>
            </a:r>
          </a:p>
        </p:txBody>
      </p:sp>
      <p:sp>
        <p:nvSpPr>
          <p:cNvPr id="686" name="正方形/長方形 16"/>
          <p:cNvSpPr txBox="1"/>
          <p:nvPr/>
        </p:nvSpPr>
        <p:spPr>
          <a:xfrm>
            <a:off x="1644624" y="2230401"/>
            <a:ext cx="9394445"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b="1">
                <a:latin typeface="メイリオ"/>
                <a:ea typeface="メイリオ"/>
                <a:cs typeface="メイリオ"/>
                <a:sym typeface="メイリオ"/>
              </a:defRPr>
            </a:pPr>
            <a:r>
              <a:t>「ＤＸ</a:t>
            </a:r>
            <a:r>
              <a:rPr sz="3200"/>
              <a:t>（デジタルトランスフォーメーション）</a:t>
            </a:r>
            <a:r>
              <a:t>」</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89" name="テキスト ボックス 5"/>
          <p:cNvSpPr txBox="1"/>
          <p:nvPr/>
        </p:nvSpPr>
        <p:spPr>
          <a:xfrm>
            <a:off x="-10" y="3850435"/>
            <a:ext cx="121920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政策提言書手交式</a:t>
            </a:r>
          </a:p>
        </p:txBody>
      </p:sp>
      <p:pic>
        <p:nvPicPr>
          <p:cNvPr id="690"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691"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政策提言委員会</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696" name="テキスト ボックス 5"/>
          <p:cNvSpPr txBox="1"/>
          <p:nvPr/>
        </p:nvSpPr>
        <p:spPr>
          <a:xfrm>
            <a:off x="1" y="2796569"/>
            <a:ext cx="12192001"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b="1">
                <a:latin typeface="メイリオ"/>
                <a:ea typeface="メイリオ"/>
                <a:cs typeface="メイリオ"/>
                <a:sym typeface="メイリオ"/>
              </a:defRPr>
            </a:lvl1pPr>
          </a:lstStyle>
          <a:p>
            <a:r>
              <a:t>ＢＰＣグランプリ表彰式</a:t>
            </a:r>
          </a:p>
        </p:txBody>
      </p:sp>
      <p:pic>
        <p:nvPicPr>
          <p:cNvPr id="69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Picture 2" descr="Picture 2"/>
          <p:cNvPicPr>
            <a:picLocks noChangeAspect="1"/>
          </p:cNvPicPr>
          <p:nvPr/>
        </p:nvPicPr>
        <p:blipFill>
          <a:blip r:embed="rId2">
            <a:extLst/>
          </a:blip>
          <a:stretch>
            <a:fillRect/>
          </a:stretch>
        </p:blipFill>
        <p:spPr>
          <a:xfrm>
            <a:off x="155939" y="134521"/>
            <a:ext cx="1115649" cy="1104958"/>
          </a:xfrm>
          <a:prstGeom prst="rect">
            <a:avLst/>
          </a:prstGeom>
          <a:ln w="12700">
            <a:miter lim="400000"/>
          </a:ln>
        </p:spPr>
      </p:pic>
      <p:pic>
        <p:nvPicPr>
          <p:cNvPr id="700" name="図 17" descr="図 17"/>
          <p:cNvPicPr>
            <a:picLocks noChangeAspect="1"/>
          </p:cNvPicPr>
          <p:nvPr/>
        </p:nvPicPr>
        <p:blipFill>
          <a:blip r:embed="rId3">
            <a:extLst/>
          </a:blip>
          <a:stretch>
            <a:fillRect/>
          </a:stretch>
        </p:blipFill>
        <p:spPr>
          <a:xfrm>
            <a:off x="8130065" y="-927681"/>
            <a:ext cx="3905996" cy="5904412"/>
          </a:xfrm>
          <a:prstGeom prst="rect">
            <a:avLst/>
          </a:prstGeom>
          <a:ln w="12700">
            <a:miter lim="400000"/>
          </a:ln>
        </p:spPr>
      </p:pic>
      <p:pic>
        <p:nvPicPr>
          <p:cNvPr id="701" name="図 12" descr="図 12"/>
          <p:cNvPicPr>
            <a:picLocks noChangeAspect="1"/>
          </p:cNvPicPr>
          <p:nvPr/>
        </p:nvPicPr>
        <p:blipFill>
          <a:blip r:embed="rId4">
            <a:extLst/>
          </a:blip>
          <a:stretch>
            <a:fillRect/>
          </a:stretch>
        </p:blipFill>
        <p:spPr>
          <a:xfrm>
            <a:off x="261935" y="-806444"/>
            <a:ext cx="4007272" cy="5772417"/>
          </a:xfrm>
          <a:prstGeom prst="rect">
            <a:avLst/>
          </a:prstGeom>
          <a:ln w="12700">
            <a:miter lim="400000"/>
          </a:ln>
        </p:spPr>
      </p:pic>
      <p:pic>
        <p:nvPicPr>
          <p:cNvPr id="702" name="図 9" descr="図 9"/>
          <p:cNvPicPr>
            <a:picLocks noChangeAspect="1"/>
          </p:cNvPicPr>
          <p:nvPr/>
        </p:nvPicPr>
        <p:blipFill>
          <a:blip r:embed="rId5">
            <a:extLst/>
          </a:blip>
          <a:stretch>
            <a:fillRect/>
          </a:stretch>
        </p:blipFill>
        <p:spPr>
          <a:xfrm>
            <a:off x="4262028" y="184903"/>
            <a:ext cx="3660768" cy="454509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05" name="テキスト ボックス 5"/>
          <p:cNvSpPr txBox="1"/>
          <p:nvPr/>
        </p:nvSpPr>
        <p:spPr>
          <a:xfrm>
            <a:off x="4831079" y="3850435"/>
            <a:ext cx="6629401" cy="1310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本江　択</a:t>
            </a:r>
          </a:p>
        </p:txBody>
      </p:sp>
      <p:pic>
        <p:nvPicPr>
          <p:cNvPr id="706"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07"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研修委員会</a:t>
            </a:r>
          </a:p>
        </p:txBody>
      </p:sp>
      <p:sp>
        <p:nvSpPr>
          <p:cNvPr id="708" name="テキスト ボックス 8"/>
          <p:cNvSpPr txBox="1"/>
          <p:nvPr/>
        </p:nvSpPr>
        <p:spPr>
          <a:xfrm>
            <a:off x="1579977" y="4270955"/>
            <a:ext cx="371776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委　員　長</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正方形/長方形 10"/>
          <p:cNvSpPr txBox="1"/>
          <p:nvPr/>
        </p:nvSpPr>
        <p:spPr>
          <a:xfrm>
            <a:off x="2144678" y="2172720"/>
            <a:ext cx="7043567" cy="21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0" b="1" spc="5000">
                <a:latin typeface="メイリオ"/>
                <a:ea typeface="メイリオ"/>
                <a:cs typeface="メイリオ"/>
                <a:sym typeface="メイリオ"/>
              </a:defRPr>
            </a:lvl1pPr>
          </a:lstStyle>
          <a:p>
            <a:r>
              <a:t>発表</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710"/>
                                        </p:tgtEl>
                                        <p:attrNameLst>
                                          <p:attrName>style.visibility</p:attrName>
                                        </p:attrNameLst>
                                      </p:cBhvr>
                                      <p:to>
                                        <p:strVal val="visible"/>
                                      </p:to>
                                    </p:set>
                                    <p:anim calcmode="lin" valueType="num">
                                      <p:cBhvr>
                                        <p:cTn id="7" dur="1000" fill="hold"/>
                                        <p:tgtEl>
                                          <p:spTgt spid="710"/>
                                        </p:tgtEl>
                                        <p:attrNameLst>
                                          <p:attrName>ppt_w</p:attrName>
                                        </p:attrNameLst>
                                      </p:cBhvr>
                                      <p:tavLst>
                                        <p:tav tm="0">
                                          <p:val>
                                            <p:fltVal val="0"/>
                                          </p:val>
                                        </p:tav>
                                        <p:tav tm="100000">
                                          <p:val>
                                            <p:strVal val="#ppt_w"/>
                                          </p:val>
                                        </p:tav>
                                      </p:tavLst>
                                    </p:anim>
                                    <p:anim calcmode="lin" valueType="num">
                                      <p:cBhvr>
                                        <p:cTn id="8" dur="1000" fill="hold"/>
                                        <p:tgtEl>
                                          <p:spTgt spid="710"/>
                                        </p:tgtEl>
                                        <p:attrNameLst>
                                          <p:attrName>ppt_h</p:attrName>
                                        </p:attrNameLst>
                                      </p:cBhvr>
                                      <p:tavLst>
                                        <p:tav tm="0">
                                          <p:val>
                                            <p:fltVal val="0"/>
                                          </p:val>
                                        </p:tav>
                                        <p:tav tm="100000">
                                          <p:val>
                                            <p:strVal val="#ppt_h"/>
                                          </p:val>
                                        </p:tav>
                                      </p:tavLst>
                                    </p:anim>
                                    <p:anim calcmode="lin" valueType="num">
                                      <p:cBhvr>
                                        <p:cTn id="9" dur="1000" fill="hold"/>
                                        <p:tgtEl>
                                          <p:spTgt spid="7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図 24" descr="図 24"/>
          <p:cNvPicPr>
            <a:picLocks noChangeAspect="1"/>
          </p:cNvPicPr>
          <p:nvPr/>
        </p:nvPicPr>
        <p:blipFill>
          <a:blip r:embed="rId2">
            <a:extLst/>
          </a:blip>
          <a:stretch>
            <a:fillRect/>
          </a:stretch>
        </p:blipFill>
        <p:spPr>
          <a:xfrm>
            <a:off x="1322561" y="1513161"/>
            <a:ext cx="10688581" cy="4361293"/>
          </a:xfrm>
          <a:prstGeom prst="rect">
            <a:avLst/>
          </a:prstGeom>
          <a:ln w="12700">
            <a:miter lim="400000"/>
          </a:ln>
        </p:spPr>
      </p:pic>
      <p:sp>
        <p:nvSpPr>
          <p:cNvPr id="713" name="企画者名"/>
          <p:cNvSpPr txBox="1"/>
          <p:nvPr/>
        </p:nvSpPr>
        <p:spPr>
          <a:xfrm>
            <a:off x="1673081" y="3649135"/>
            <a:ext cx="3152141" cy="701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800" b="1">
                <a:latin typeface="メイリオ"/>
                <a:ea typeface="メイリオ"/>
                <a:cs typeface="メイリオ"/>
                <a:sym typeface="メイリオ"/>
              </a:defRPr>
            </a:lvl1pPr>
          </a:lstStyle>
          <a:p>
            <a:r>
              <a:t>中川　武秀</a:t>
            </a:r>
          </a:p>
        </p:txBody>
      </p:sp>
      <p:sp>
        <p:nvSpPr>
          <p:cNvPr id="714" name="企画タイトル"/>
          <p:cNvSpPr txBox="1"/>
          <p:nvPr/>
        </p:nvSpPr>
        <p:spPr>
          <a:xfrm>
            <a:off x="1719647" y="4669929"/>
            <a:ext cx="7523108" cy="1183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800">
                <a:latin typeface="A-OTF 新ゴ Pro H"/>
                <a:ea typeface="A-OTF 新ゴ Pro H"/>
                <a:cs typeface="A-OTF 新ゴ Pro H"/>
                <a:sym typeface="A-OTF 新ゴ Pro H"/>
              </a:defRPr>
            </a:pPr>
            <a:r>
              <a:t>「雑草の生えない肥料」で世界を変えろ!</a:t>
            </a:r>
          </a:p>
          <a:p>
            <a:pPr>
              <a:defRPr sz="3200">
                <a:latin typeface="A-OTF 新ゴ Pro H"/>
                <a:ea typeface="A-OTF 新ゴ Pro H"/>
                <a:cs typeface="A-OTF 新ゴ Pro H"/>
                <a:sym typeface="A-OTF 新ゴ Pro H"/>
              </a:defRPr>
            </a:pPr>
            <a:r>
              <a:t> </a:t>
            </a:r>
            <a:r>
              <a:rPr sz="2400"/>
              <a:t>～廃石膏ボードの新たな価値で資源循環に貢献する～</a:t>
            </a:r>
          </a:p>
        </p:txBody>
      </p:sp>
      <p:sp>
        <p:nvSpPr>
          <p:cNvPr id="715" name="指名下直線"/>
          <p:cNvSpPr/>
          <p:nvPr/>
        </p:nvSpPr>
        <p:spPr>
          <a:xfrm>
            <a:off x="1727200" y="4465177"/>
            <a:ext cx="6039845" cy="1"/>
          </a:xfrm>
          <a:prstGeom prst="line">
            <a:avLst/>
          </a:prstGeom>
          <a:ln w="38100">
            <a:solidFill>
              <a:srgbClr val="000000"/>
            </a:solidFill>
            <a:miter/>
          </a:ln>
        </p:spPr>
        <p:txBody>
          <a:bodyPr lIns="45719" rIns="45719"/>
          <a:lstStyle/>
          <a:p>
            <a:endParaRPr/>
          </a:p>
        </p:txBody>
      </p:sp>
      <p:sp>
        <p:nvSpPr>
          <p:cNvPr id="716" name="地区名・（決定）九州"/>
          <p:cNvSpPr txBox="1"/>
          <p:nvPr/>
        </p:nvSpPr>
        <p:spPr>
          <a:xfrm>
            <a:off x="1710068" y="1798171"/>
            <a:ext cx="4200653" cy="54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600">
                <a:latin typeface="メイリオ"/>
                <a:ea typeface="メイリオ"/>
                <a:cs typeface="メイリオ"/>
                <a:sym typeface="メイリオ"/>
              </a:defRPr>
            </a:lvl1pPr>
          </a:lstStyle>
          <a:p>
            <a:r>
              <a:t>北陸信越ブロック　</a:t>
            </a:r>
          </a:p>
        </p:txBody>
      </p:sp>
      <p:sp>
        <p:nvSpPr>
          <p:cNvPr id="717" name="地区名・（決定）九州"/>
          <p:cNvSpPr txBox="1"/>
          <p:nvPr/>
        </p:nvSpPr>
        <p:spPr>
          <a:xfrm>
            <a:off x="1689761" y="2615751"/>
            <a:ext cx="193294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600">
                <a:latin typeface="メイリオ"/>
                <a:ea typeface="メイリオ"/>
                <a:cs typeface="メイリオ"/>
                <a:sym typeface="メイリオ"/>
              </a:defRPr>
            </a:lvl1pPr>
          </a:lstStyle>
          <a:p>
            <a:r>
              <a:t>富山県連</a:t>
            </a:r>
          </a:p>
        </p:txBody>
      </p:sp>
      <p:sp>
        <p:nvSpPr>
          <p:cNvPr id="718" name="地区名・（決定）九州"/>
          <p:cNvSpPr txBox="1"/>
          <p:nvPr/>
        </p:nvSpPr>
        <p:spPr>
          <a:xfrm>
            <a:off x="4206900" y="2615751"/>
            <a:ext cx="1984063"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600">
                <a:latin typeface="メイリオ"/>
                <a:ea typeface="メイリオ"/>
                <a:cs typeface="メイリオ"/>
                <a:sym typeface="メイリオ"/>
              </a:defRPr>
            </a:pPr>
            <a:r>
              <a:t>富山YEG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16"/>
                                        </p:tgtEl>
                                        <p:attrNameLst>
                                          <p:attrName>style.visibility</p:attrName>
                                        </p:attrNameLst>
                                      </p:cBhvr>
                                      <p:to>
                                        <p:strVal val="visible"/>
                                      </p:to>
                                    </p:set>
                                    <p:anim calcmode="lin" valueType="num">
                                      <p:cBhvr>
                                        <p:cTn id="7" dur="300" fill="hold"/>
                                        <p:tgtEl>
                                          <p:spTgt spid="716"/>
                                        </p:tgtEl>
                                        <p:attrNameLst>
                                          <p:attrName>ppt_x</p:attrName>
                                        </p:attrNameLst>
                                      </p:cBhvr>
                                      <p:tavLst>
                                        <p:tav tm="0">
                                          <p:val>
                                            <p:strVal val="0-#ppt_w/2"/>
                                          </p:val>
                                        </p:tav>
                                        <p:tav tm="100000">
                                          <p:val>
                                            <p:strVal val="#ppt_x"/>
                                          </p:val>
                                        </p:tav>
                                      </p:tavLst>
                                    </p:anim>
                                    <p:anim calcmode="lin" valueType="num">
                                      <p:cBhvr>
                                        <p:cTn id="8" dur="300" fill="hold"/>
                                        <p:tgtEl>
                                          <p:spTgt spid="71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grpId="2" nodeType="afterEffect">
                                  <p:stCondLst>
                                    <p:cond delay="0"/>
                                  </p:stCondLst>
                                  <p:iterate>
                                    <p:tmAbs val="0"/>
                                  </p:iterate>
                                  <p:childTnLst>
                                    <p:set>
                                      <p:cBhvr>
                                        <p:cTn id="11" fill="hold"/>
                                        <p:tgtEl>
                                          <p:spTgt spid="717"/>
                                        </p:tgtEl>
                                        <p:attrNameLst>
                                          <p:attrName>style.visibility</p:attrName>
                                        </p:attrNameLst>
                                      </p:cBhvr>
                                      <p:to>
                                        <p:strVal val="visible"/>
                                      </p:to>
                                    </p:set>
                                    <p:anim calcmode="lin" valueType="num">
                                      <p:cBhvr>
                                        <p:cTn id="12" dur="300" fill="hold"/>
                                        <p:tgtEl>
                                          <p:spTgt spid="717"/>
                                        </p:tgtEl>
                                        <p:attrNameLst>
                                          <p:attrName>ppt_x</p:attrName>
                                        </p:attrNameLst>
                                      </p:cBhvr>
                                      <p:tavLst>
                                        <p:tav tm="0">
                                          <p:val>
                                            <p:strVal val="0-#ppt_w/2"/>
                                          </p:val>
                                        </p:tav>
                                        <p:tav tm="100000">
                                          <p:val>
                                            <p:strVal val="#ppt_x"/>
                                          </p:val>
                                        </p:tav>
                                      </p:tavLst>
                                    </p:anim>
                                    <p:anim calcmode="lin" valueType="num">
                                      <p:cBhvr>
                                        <p:cTn id="13" dur="300" fill="hold"/>
                                        <p:tgtEl>
                                          <p:spTgt spid="717"/>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8" fill="hold" grpId="3" nodeType="afterEffect">
                                  <p:stCondLst>
                                    <p:cond delay="0"/>
                                  </p:stCondLst>
                                  <p:iterate>
                                    <p:tmAbs val="0"/>
                                  </p:iterate>
                                  <p:childTnLst>
                                    <p:set>
                                      <p:cBhvr>
                                        <p:cTn id="16" fill="hold"/>
                                        <p:tgtEl>
                                          <p:spTgt spid="718"/>
                                        </p:tgtEl>
                                        <p:attrNameLst>
                                          <p:attrName>style.visibility</p:attrName>
                                        </p:attrNameLst>
                                      </p:cBhvr>
                                      <p:to>
                                        <p:strVal val="visible"/>
                                      </p:to>
                                    </p:set>
                                    <p:anim calcmode="lin" valueType="num">
                                      <p:cBhvr>
                                        <p:cTn id="17" dur="300" fill="hold"/>
                                        <p:tgtEl>
                                          <p:spTgt spid="718"/>
                                        </p:tgtEl>
                                        <p:attrNameLst>
                                          <p:attrName>ppt_x</p:attrName>
                                        </p:attrNameLst>
                                      </p:cBhvr>
                                      <p:tavLst>
                                        <p:tav tm="0">
                                          <p:val>
                                            <p:strVal val="0-#ppt_w/2"/>
                                          </p:val>
                                        </p:tav>
                                        <p:tav tm="100000">
                                          <p:val>
                                            <p:strVal val="#ppt_x"/>
                                          </p:val>
                                        </p:tav>
                                      </p:tavLst>
                                    </p:anim>
                                    <p:anim calcmode="lin" valueType="num">
                                      <p:cBhvr>
                                        <p:cTn id="18" dur="300" fill="hold"/>
                                        <p:tgtEl>
                                          <p:spTgt spid="718"/>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2" presetClass="entr" presetSubtype="1" fill="hold" grpId="4" nodeType="afterEffect">
                                  <p:stCondLst>
                                    <p:cond delay="700"/>
                                  </p:stCondLst>
                                  <p:iterate>
                                    <p:tmAbs val="0"/>
                                  </p:iterate>
                                  <p:childTnLst>
                                    <p:set>
                                      <p:cBhvr>
                                        <p:cTn id="21" fill="hold"/>
                                        <p:tgtEl>
                                          <p:spTgt spid="713"/>
                                        </p:tgtEl>
                                        <p:attrNameLst>
                                          <p:attrName>style.visibility</p:attrName>
                                        </p:attrNameLst>
                                      </p:cBhvr>
                                      <p:to>
                                        <p:strVal val="visible"/>
                                      </p:to>
                                    </p:set>
                                    <p:animEffect transition="in" filter="wipe(up)">
                                      <p:cBhvr>
                                        <p:cTn id="22" dur="750"/>
                                        <p:tgtEl>
                                          <p:spTgt spid="713"/>
                                        </p:tgtEl>
                                      </p:cBhvr>
                                    </p:animEffect>
                                  </p:childTnLst>
                                </p:cTn>
                              </p:par>
                            </p:childTnLst>
                          </p:cTn>
                        </p:par>
                        <p:par>
                          <p:cTn id="23" fill="hold">
                            <p:stCondLst>
                              <p:cond delay="2350"/>
                            </p:stCondLst>
                            <p:childTnLst>
                              <p:par>
                                <p:cTn id="24" presetID="22" presetClass="entr" presetSubtype="1" fill="hold" grpId="5" nodeType="afterEffect">
                                  <p:stCondLst>
                                    <p:cond delay="0"/>
                                  </p:stCondLst>
                                  <p:iterate>
                                    <p:tmAbs val="0"/>
                                  </p:iterate>
                                  <p:childTnLst>
                                    <p:set>
                                      <p:cBhvr>
                                        <p:cTn id="25" fill="hold"/>
                                        <p:tgtEl>
                                          <p:spTgt spid="714"/>
                                        </p:tgtEl>
                                        <p:attrNameLst>
                                          <p:attrName>style.visibility</p:attrName>
                                        </p:attrNameLst>
                                      </p:cBhvr>
                                      <p:to>
                                        <p:strVal val="visible"/>
                                      </p:to>
                                    </p:set>
                                    <p:animEffect transition="in" filter="wipe(up)">
                                      <p:cBhvr>
                                        <p:cTn id="26" dur="75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4" animBg="1" advAuto="0"/>
      <p:bldP spid="714" grpId="5" animBg="1" advAuto="0"/>
      <p:bldP spid="716" grpId="1" animBg="1" advAuto="0"/>
      <p:bldP spid="717" grpId="2" animBg="1" advAuto="0"/>
      <p:bldP spid="718"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テキスト ボックス 10"/>
          <p:cNvSpPr txBox="1"/>
          <p:nvPr/>
        </p:nvSpPr>
        <p:spPr>
          <a:xfrm>
            <a:off x="1882958" y="2136338"/>
            <a:ext cx="8426082" cy="2834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400">
                <a:latin typeface="メイリオ"/>
                <a:ea typeface="メイリオ"/>
                <a:cs typeface="メイリオ"/>
                <a:sym typeface="メイリオ"/>
              </a:defRPr>
            </a:lvl1pPr>
          </a:lstStyle>
          <a:p>
            <a:r>
              <a:t>全国より多くのビジネスプランのご応募、誠に有難うございました。</a:t>
            </a:r>
          </a:p>
        </p:txBody>
      </p:sp>
      <p:sp>
        <p:nvSpPr>
          <p:cNvPr id="721" name="テキスト ボックス 2"/>
          <p:cNvSpPr txBox="1"/>
          <p:nvPr/>
        </p:nvSpPr>
        <p:spPr>
          <a:xfrm>
            <a:off x="5863782" y="5204261"/>
            <a:ext cx="6505741"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a:latin typeface="メイリオ"/>
                <a:ea typeface="メイリオ"/>
                <a:cs typeface="メイリオ"/>
                <a:sym typeface="メイリオ"/>
              </a:defRPr>
            </a:pPr>
            <a:r>
              <a:t>令和2年度日本YEG研修委員会　一同</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20"/>
                                        </p:tgtEl>
                                        <p:attrNameLst>
                                          <p:attrName>style.visibility</p:attrName>
                                        </p:attrNameLst>
                                      </p:cBhvr>
                                      <p:to>
                                        <p:strVal val="visible"/>
                                      </p:to>
                                    </p:set>
                                    <p:animEffect transition="in" filter="dissolve">
                                      <p:cBhvr>
                                        <p:cTn id="7" dur="500"/>
                                        <p:tgtEl>
                                          <p:spTgt spid="7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21"/>
                                        </p:tgtEl>
                                        <p:attrNameLst>
                                          <p:attrName>style.visibility</p:attrName>
                                        </p:attrNameLst>
                                      </p:cBhvr>
                                      <p:to>
                                        <p:strVal val="visible"/>
                                      </p:to>
                                    </p:set>
                                    <p:animEffect transition="in" filter="dissolve">
                                      <p:cBhvr>
                                        <p:cTn id="12"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1" animBg="1" advAuto="0"/>
      <p:bldP spid="721"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テキスト ボックス 6"/>
          <p:cNvSpPr txBox="1"/>
          <p:nvPr/>
        </p:nvSpPr>
        <p:spPr>
          <a:xfrm>
            <a:off x="1471922" y="1286922"/>
            <a:ext cx="9248141"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3600" b="1">
                <a:latin typeface="メイリオ"/>
                <a:ea typeface="メイリオ"/>
                <a:cs typeface="メイリオ"/>
                <a:sym typeface="メイリオ"/>
              </a:defRPr>
            </a:pPr>
            <a:r>
              <a:t>日本商工会議所青年部</a:t>
            </a:r>
          </a:p>
          <a:p>
            <a:pPr algn="ctr">
              <a:lnSpc>
                <a:spcPct val="150000"/>
              </a:lnSpc>
              <a:defRPr sz="3600" b="1">
                <a:latin typeface="メイリオ"/>
                <a:ea typeface="メイリオ"/>
                <a:cs typeface="メイリオ"/>
                <a:sym typeface="メイリオ"/>
              </a:defRPr>
            </a:pPr>
            <a:r>
              <a:t>第４０回全国大会しあわせ福井さばえ大会　</a:t>
            </a:r>
          </a:p>
        </p:txBody>
      </p:sp>
      <p:sp>
        <p:nvSpPr>
          <p:cNvPr id="478" name="テキスト ボックス 8"/>
          <p:cNvSpPr txBox="1"/>
          <p:nvPr/>
        </p:nvSpPr>
        <p:spPr>
          <a:xfrm>
            <a:off x="192506" y="3748644"/>
            <a:ext cx="371776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大会実行委員長</a:t>
            </a:r>
          </a:p>
        </p:txBody>
      </p:sp>
      <p:sp>
        <p:nvSpPr>
          <p:cNvPr id="479" name="テキスト ボックス 9"/>
          <p:cNvSpPr txBox="1"/>
          <p:nvPr/>
        </p:nvSpPr>
        <p:spPr>
          <a:xfrm>
            <a:off x="4525267" y="3424337"/>
            <a:ext cx="6118101"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600" b="1" spc="600">
                <a:latin typeface="メイリオ"/>
                <a:ea typeface="メイリオ"/>
                <a:cs typeface="メイリオ"/>
                <a:sym typeface="メイリオ"/>
              </a:defRPr>
            </a:lvl1pPr>
          </a:lstStyle>
          <a:p>
            <a:r>
              <a:t>西澤 直樹</a:t>
            </a:r>
          </a:p>
        </p:txBody>
      </p:sp>
      <p:pic>
        <p:nvPicPr>
          <p:cNvPr id="480"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48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24" name="テキスト ボックス 5"/>
          <p:cNvSpPr txBox="1"/>
          <p:nvPr/>
        </p:nvSpPr>
        <p:spPr>
          <a:xfrm>
            <a:off x="1" y="2796569"/>
            <a:ext cx="12192001"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b="1">
                <a:latin typeface="メイリオ"/>
                <a:ea typeface="メイリオ"/>
                <a:cs typeface="メイリオ"/>
                <a:sym typeface="メイリオ"/>
              </a:defRPr>
            </a:lvl1pPr>
          </a:lstStyle>
          <a:p>
            <a:r>
              <a:t>ＢＰＣグランプリ表彰式</a:t>
            </a:r>
          </a:p>
        </p:txBody>
      </p:sp>
      <p:pic>
        <p:nvPicPr>
          <p:cNvPr id="725"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30" name="テキスト ボックス 5"/>
          <p:cNvSpPr txBox="1"/>
          <p:nvPr/>
        </p:nvSpPr>
        <p:spPr>
          <a:xfrm>
            <a:off x="13095" y="3634992"/>
            <a:ext cx="12192001" cy="237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7200" b="1">
                <a:latin typeface="メイリオ"/>
                <a:ea typeface="メイリオ"/>
                <a:cs typeface="メイリオ"/>
                <a:sym typeface="メイリオ"/>
              </a:defRPr>
            </a:pPr>
            <a:r>
              <a:t>ＹＥＧ大賞</a:t>
            </a:r>
          </a:p>
          <a:p>
            <a:pPr algn="ctr">
              <a:defRPr sz="7200" b="1">
                <a:latin typeface="メイリオ"/>
                <a:ea typeface="メイリオ"/>
                <a:cs typeface="メイリオ"/>
                <a:sym typeface="メイリオ"/>
              </a:defRPr>
            </a:pPr>
            <a:r>
              <a:t>結果発表・表彰式</a:t>
            </a:r>
          </a:p>
        </p:txBody>
      </p:sp>
      <p:pic>
        <p:nvPicPr>
          <p:cNvPr id="731"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32"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広報言委員会</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35" name="テキスト ボックス 5"/>
          <p:cNvSpPr txBox="1"/>
          <p:nvPr/>
        </p:nvSpPr>
        <p:spPr>
          <a:xfrm>
            <a:off x="4831079" y="3850435"/>
            <a:ext cx="6629401"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北村 英博</a:t>
            </a:r>
          </a:p>
        </p:txBody>
      </p:sp>
      <p:pic>
        <p:nvPicPr>
          <p:cNvPr id="736"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37"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広報委員会</a:t>
            </a:r>
          </a:p>
        </p:txBody>
      </p:sp>
      <p:sp>
        <p:nvSpPr>
          <p:cNvPr id="738" name="テキスト ボックス 8"/>
          <p:cNvSpPr txBox="1"/>
          <p:nvPr/>
        </p:nvSpPr>
        <p:spPr>
          <a:xfrm>
            <a:off x="1579977" y="4270955"/>
            <a:ext cx="3717761"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メイリオ"/>
                <a:ea typeface="メイリオ"/>
                <a:cs typeface="メイリオ"/>
                <a:sym typeface="メイリオ"/>
              </a:defRPr>
            </a:lvl1pPr>
          </a:lstStyle>
          <a:p>
            <a:r>
              <a:t>委　員　長</a:t>
            </a:r>
          </a:p>
        </p:txBody>
      </p:sp>
      <p:pic>
        <p:nvPicPr>
          <p:cNvPr id="739" name="Picture 10" descr="Picture 10"/>
          <p:cNvPicPr>
            <a:picLocks noChangeAspect="1"/>
          </p:cNvPicPr>
          <p:nvPr/>
        </p:nvPicPr>
        <p:blipFill>
          <a:blip r:embed="rId4">
            <a:extLst/>
          </a:blip>
          <a:stretch>
            <a:fillRect/>
          </a:stretch>
        </p:blipFill>
        <p:spPr>
          <a:xfrm>
            <a:off x="11281727" y="46094"/>
            <a:ext cx="719343" cy="762041"/>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42" name="テキスト ボックス 5"/>
          <p:cNvSpPr txBox="1"/>
          <p:nvPr/>
        </p:nvSpPr>
        <p:spPr>
          <a:xfrm>
            <a:off x="2794395" y="3809291"/>
            <a:ext cx="6629401" cy="161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0" b="1">
                <a:latin typeface="メイリオ"/>
                <a:ea typeface="メイリオ"/>
                <a:cs typeface="メイリオ"/>
                <a:sym typeface="メイリオ"/>
              </a:defRPr>
            </a:lvl1pPr>
          </a:lstStyle>
          <a:p>
            <a:r>
              <a:t>結果発表</a:t>
            </a:r>
          </a:p>
        </p:txBody>
      </p:sp>
      <p:pic>
        <p:nvPicPr>
          <p:cNvPr id="74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44" name="テキスト ボックス 7"/>
          <p:cNvSpPr txBox="1"/>
          <p:nvPr/>
        </p:nvSpPr>
        <p:spPr>
          <a:xfrm>
            <a:off x="4320666" y="1807630"/>
            <a:ext cx="3550666" cy="1094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6600" b="1">
                <a:latin typeface="メイリオ"/>
                <a:ea typeface="メイリオ"/>
                <a:cs typeface="メイリオ"/>
                <a:sym typeface="メイリオ"/>
              </a:defRPr>
            </a:pPr>
            <a:r>
              <a:t>YEG大賞</a:t>
            </a:r>
          </a:p>
        </p:txBody>
      </p:sp>
      <p:pic>
        <p:nvPicPr>
          <p:cNvPr id="745" name="Picture 10" descr="Picture 10"/>
          <p:cNvPicPr>
            <a:picLocks noChangeAspect="1"/>
          </p:cNvPicPr>
          <p:nvPr/>
        </p:nvPicPr>
        <p:blipFill>
          <a:blip r:embed="rId4">
            <a:extLst/>
          </a:blip>
          <a:stretch>
            <a:fillRect/>
          </a:stretch>
        </p:blipFill>
        <p:spPr>
          <a:xfrm>
            <a:off x="11281727" y="46094"/>
            <a:ext cx="719343" cy="76204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748"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pic>
        <p:nvPicPr>
          <p:cNvPr id="749" name="Picture 10" descr="Picture 10"/>
          <p:cNvPicPr>
            <a:picLocks noChangeAspect="1"/>
          </p:cNvPicPr>
          <p:nvPr/>
        </p:nvPicPr>
        <p:blipFill>
          <a:blip r:embed="rId4">
            <a:extLst/>
          </a:blip>
          <a:stretch>
            <a:fillRect/>
          </a:stretch>
        </p:blipFill>
        <p:spPr>
          <a:xfrm>
            <a:off x="11281727" y="46094"/>
            <a:ext cx="719343" cy="762041"/>
          </a:xfrm>
          <a:prstGeom prst="rect">
            <a:avLst/>
          </a:prstGeom>
          <a:ln w="12700">
            <a:miter lim="400000"/>
          </a:ln>
        </p:spPr>
      </p:pic>
      <p:sp>
        <p:nvSpPr>
          <p:cNvPr id="750" name="テキスト ボックス 11"/>
          <p:cNvSpPr txBox="1"/>
          <p:nvPr/>
        </p:nvSpPr>
        <p:spPr>
          <a:xfrm>
            <a:off x="1921270" y="839977"/>
            <a:ext cx="8375651"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600" b="1">
                <a:latin typeface="メイリオ"/>
                <a:ea typeface="メイリオ"/>
                <a:cs typeface="メイリオ"/>
                <a:sym typeface="メイリオ"/>
              </a:defRPr>
            </a:lvl1pPr>
          </a:lstStyle>
          <a:p>
            <a:r>
              <a:t>大　賞</a:t>
            </a:r>
          </a:p>
        </p:txBody>
      </p:sp>
      <p:sp>
        <p:nvSpPr>
          <p:cNvPr id="751" name="テキスト ボックス 11"/>
          <p:cNvSpPr txBox="1"/>
          <p:nvPr/>
        </p:nvSpPr>
        <p:spPr>
          <a:xfrm>
            <a:off x="-5558" y="1795858"/>
            <a:ext cx="10097591"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b="1">
                <a:latin typeface="メイリオ"/>
                <a:ea typeface="メイリオ"/>
                <a:cs typeface="メイリオ"/>
                <a:sym typeface="メイリオ"/>
              </a:defRPr>
            </a:pPr>
            <a:r>
              <a:t>北陸信越ブロック 新潟県連 長岡YEG</a:t>
            </a:r>
          </a:p>
        </p:txBody>
      </p:sp>
      <p:sp>
        <p:nvSpPr>
          <p:cNvPr id="752" name="テキスト ボックス 11"/>
          <p:cNvSpPr txBox="1"/>
          <p:nvPr/>
        </p:nvSpPr>
        <p:spPr>
          <a:xfrm>
            <a:off x="250145" y="2540599"/>
            <a:ext cx="11941855" cy="1412242"/>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b="1">
                <a:solidFill>
                  <a:srgbClr val="FFFFFF"/>
                </a:solidFill>
                <a:latin typeface="メイリオ"/>
                <a:ea typeface="メイリオ"/>
                <a:cs typeface="メイリオ"/>
                <a:sym typeface="メイリオ"/>
              </a:defRPr>
            </a:pPr>
            <a:r>
              <a:t>ふるさとの大好きなお店を救いたい! </a:t>
            </a:r>
          </a:p>
          <a:p>
            <a:pPr algn="ctr">
              <a:defRPr sz="3600" b="1">
                <a:solidFill>
                  <a:srgbClr val="FFFFFF"/>
                </a:solidFill>
                <a:latin typeface="メイリオ"/>
                <a:ea typeface="メイリオ"/>
                <a:cs typeface="メイリオ"/>
                <a:sym typeface="メイリオ"/>
              </a:defRPr>
            </a:pPr>
            <a:r>
              <a:t>「やっぱり好きんが長岡 未来応援プロジェクト」</a:t>
            </a:r>
          </a:p>
        </p:txBody>
      </p:sp>
      <p:pic>
        <p:nvPicPr>
          <p:cNvPr id="753" name="図 9" descr="図 9"/>
          <p:cNvPicPr>
            <a:picLocks noChangeAspect="1"/>
          </p:cNvPicPr>
          <p:nvPr/>
        </p:nvPicPr>
        <p:blipFill>
          <a:blip r:embed="rId5">
            <a:extLst/>
          </a:blip>
          <a:stretch>
            <a:fillRect/>
          </a:stretch>
        </p:blipFill>
        <p:spPr>
          <a:xfrm>
            <a:off x="948033" y="3966378"/>
            <a:ext cx="3122024" cy="2071961"/>
          </a:xfrm>
          <a:prstGeom prst="rect">
            <a:avLst/>
          </a:prstGeom>
          <a:ln w="12700">
            <a:miter lim="400000"/>
          </a:ln>
        </p:spPr>
      </p:pic>
      <p:pic>
        <p:nvPicPr>
          <p:cNvPr id="754" name="図 10" descr="図 10"/>
          <p:cNvPicPr>
            <a:picLocks noChangeAspect="1"/>
          </p:cNvPicPr>
          <p:nvPr/>
        </p:nvPicPr>
        <p:blipFill>
          <a:blip r:embed="rId6">
            <a:extLst/>
          </a:blip>
          <a:stretch>
            <a:fillRect/>
          </a:stretch>
        </p:blipFill>
        <p:spPr>
          <a:xfrm>
            <a:off x="4836340" y="3966378"/>
            <a:ext cx="2763861" cy="2071961"/>
          </a:xfrm>
          <a:prstGeom prst="rect">
            <a:avLst/>
          </a:prstGeom>
          <a:ln w="12700">
            <a:miter lim="400000"/>
          </a:ln>
        </p:spPr>
      </p:pic>
      <p:pic>
        <p:nvPicPr>
          <p:cNvPr id="755" name="図 11" descr="図 11"/>
          <p:cNvPicPr>
            <a:picLocks noChangeAspect="1"/>
          </p:cNvPicPr>
          <p:nvPr/>
        </p:nvPicPr>
        <p:blipFill>
          <a:blip r:embed="rId7">
            <a:extLst/>
          </a:blip>
          <a:stretch>
            <a:fillRect/>
          </a:stretch>
        </p:blipFill>
        <p:spPr>
          <a:xfrm>
            <a:off x="8569143" y="3966378"/>
            <a:ext cx="2763861" cy="2072896"/>
          </a:xfrm>
          <a:prstGeom prst="rect">
            <a:avLst/>
          </a:prstGeom>
          <a:ln w="12700">
            <a:miter lim="400000"/>
          </a:ln>
        </p:spPr>
      </p:pic>
      <p:sp>
        <p:nvSpPr>
          <p:cNvPr id="756" name="テキスト ボックス 12"/>
          <p:cNvSpPr txBox="1"/>
          <p:nvPr/>
        </p:nvSpPr>
        <p:spPr>
          <a:xfrm>
            <a:off x="9489409" y="2125994"/>
            <a:ext cx="2592421"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b="1">
                <a:latin typeface="メイリオ"/>
                <a:ea typeface="メイリオ"/>
                <a:cs typeface="メイリオ"/>
                <a:sym typeface="メイリオ"/>
              </a:defRPr>
            </a:lvl1pPr>
          </a:lstStyle>
          <a:p>
            <a:r>
              <a:t>部門：経営に携わる者として</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59" name="テキスト ボックス 5"/>
          <p:cNvSpPr txBox="1"/>
          <p:nvPr/>
        </p:nvSpPr>
        <p:spPr>
          <a:xfrm>
            <a:off x="2794395" y="3809291"/>
            <a:ext cx="6629401" cy="161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0" b="1">
                <a:latin typeface="メイリオ"/>
                <a:ea typeface="メイリオ"/>
                <a:cs typeface="メイリオ"/>
                <a:sym typeface="メイリオ"/>
              </a:defRPr>
            </a:lvl1pPr>
          </a:lstStyle>
          <a:p>
            <a:r>
              <a:t>表彰式</a:t>
            </a:r>
          </a:p>
        </p:txBody>
      </p:sp>
      <p:pic>
        <p:nvPicPr>
          <p:cNvPr id="760"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61" name="テキスト ボックス 7"/>
          <p:cNvSpPr txBox="1"/>
          <p:nvPr/>
        </p:nvSpPr>
        <p:spPr>
          <a:xfrm>
            <a:off x="4320666" y="1807630"/>
            <a:ext cx="3550666" cy="1094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6600" b="1">
                <a:latin typeface="メイリオ"/>
                <a:ea typeface="メイリオ"/>
                <a:cs typeface="メイリオ"/>
                <a:sym typeface="メイリオ"/>
              </a:defRPr>
            </a:pPr>
            <a:r>
              <a:t>YEG大賞</a:t>
            </a:r>
          </a:p>
        </p:txBody>
      </p:sp>
      <p:pic>
        <p:nvPicPr>
          <p:cNvPr id="762" name="Picture 10" descr="Picture 10"/>
          <p:cNvPicPr>
            <a:picLocks noChangeAspect="1"/>
          </p:cNvPicPr>
          <p:nvPr/>
        </p:nvPicPr>
        <p:blipFill>
          <a:blip r:embed="rId4">
            <a:extLst/>
          </a:blip>
          <a:stretch>
            <a:fillRect/>
          </a:stretch>
        </p:blipFill>
        <p:spPr>
          <a:xfrm>
            <a:off x="11281727" y="46094"/>
            <a:ext cx="719343" cy="762041"/>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765" name="テキスト ボックス 5"/>
          <p:cNvSpPr txBox="1"/>
          <p:nvPr/>
        </p:nvSpPr>
        <p:spPr>
          <a:xfrm>
            <a:off x="13095" y="3367649"/>
            <a:ext cx="12192001" cy="237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7200" b="1">
                <a:latin typeface="メイリオ"/>
                <a:ea typeface="メイリオ"/>
                <a:cs typeface="メイリオ"/>
                <a:sym typeface="メイリオ"/>
              </a:defRPr>
            </a:pPr>
            <a:r>
              <a:t>ＹＥＧ大賞</a:t>
            </a:r>
          </a:p>
          <a:p>
            <a:pPr algn="ctr">
              <a:defRPr sz="7200" b="1">
                <a:latin typeface="メイリオ"/>
                <a:ea typeface="メイリオ"/>
                <a:cs typeface="メイリオ"/>
                <a:sym typeface="メイリオ"/>
              </a:defRPr>
            </a:pPr>
            <a:r>
              <a:t>結果発表・表彰式</a:t>
            </a:r>
          </a:p>
        </p:txBody>
      </p:sp>
      <p:pic>
        <p:nvPicPr>
          <p:cNvPr id="766"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67" name="テキスト ボックス 7"/>
          <p:cNvSpPr txBox="1"/>
          <p:nvPr/>
        </p:nvSpPr>
        <p:spPr>
          <a:xfrm>
            <a:off x="3433356" y="1286922"/>
            <a:ext cx="5325279" cy="161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4000" b="1">
                <a:latin typeface="メイリオ"/>
                <a:ea typeface="メイリオ"/>
                <a:cs typeface="メイリオ"/>
                <a:sym typeface="メイリオ"/>
              </a:defRPr>
            </a:pPr>
            <a:r>
              <a:t>日本商工会議所青年部</a:t>
            </a:r>
          </a:p>
          <a:p>
            <a:pPr algn="ctr">
              <a:lnSpc>
                <a:spcPct val="150000"/>
              </a:lnSpc>
              <a:defRPr sz="4000" b="1">
                <a:latin typeface="メイリオ"/>
                <a:ea typeface="メイリオ"/>
                <a:cs typeface="メイリオ"/>
                <a:sym typeface="メイリオ"/>
              </a:defRPr>
            </a:pPr>
            <a:r>
              <a:t>広報言委員会</a:t>
            </a:r>
          </a:p>
        </p:txBody>
      </p:sp>
      <p:pic>
        <p:nvPicPr>
          <p:cNvPr id="768" name="Picture 10" descr="Picture 10"/>
          <p:cNvPicPr>
            <a:picLocks noChangeAspect="1"/>
          </p:cNvPicPr>
          <p:nvPr/>
        </p:nvPicPr>
        <p:blipFill>
          <a:blip r:embed="rId4">
            <a:extLst/>
          </a:blip>
          <a:stretch>
            <a:fillRect/>
          </a:stretch>
        </p:blipFill>
        <p:spPr>
          <a:xfrm>
            <a:off x="11281727" y="46094"/>
            <a:ext cx="719343" cy="762041"/>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 name="コンテンツ プレースホルダー 13" descr="コンテンツ プレースホルダー 13"/>
          <p:cNvPicPr>
            <a:picLocks noChangeAspect="1"/>
          </p:cNvPicPr>
          <p:nvPr/>
        </p:nvPicPr>
        <p:blipFill>
          <a:blip r:embed="rId2">
            <a:extLst/>
          </a:blip>
          <a:stretch>
            <a:fillRect/>
          </a:stretch>
        </p:blipFill>
        <p:spPr>
          <a:xfrm>
            <a:off x="-2" y="-10345"/>
            <a:ext cx="12218198" cy="818727"/>
          </a:xfrm>
          <a:prstGeom prst="rect">
            <a:avLst/>
          </a:prstGeom>
          <a:ln w="12700">
            <a:miter lim="400000"/>
          </a:ln>
        </p:spPr>
      </p:pic>
      <p:pic>
        <p:nvPicPr>
          <p:cNvPr id="773"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
        <p:nvSpPr>
          <p:cNvPr id="774" name="テキスト ボックス 7"/>
          <p:cNvSpPr txBox="1"/>
          <p:nvPr/>
        </p:nvSpPr>
        <p:spPr>
          <a:xfrm>
            <a:off x="1" y="2796569"/>
            <a:ext cx="12192001" cy="362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b="1">
                <a:latin typeface="メイリオ"/>
                <a:ea typeface="メイリオ"/>
                <a:cs typeface="メイリオ"/>
                <a:sym typeface="メイリオ"/>
              </a:defRPr>
            </a:lvl1pPr>
          </a:lstStyle>
          <a:p>
            <a:r>
              <a:t>襷宣言 </a:t>
            </a:r>
          </a:p>
        </p:txBody>
      </p:sp>
      <p:sp>
        <p:nvSpPr>
          <p:cNvPr id="775" name="テキスト ボックス 8"/>
          <p:cNvSpPr txBox="1"/>
          <p:nvPr/>
        </p:nvSpPr>
        <p:spPr>
          <a:xfrm>
            <a:off x="4773917" y="1286922"/>
            <a:ext cx="2644141"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nSpc>
                <a:spcPct val="150000"/>
              </a:lnSpc>
              <a:defRPr sz="4000" b="1">
                <a:latin typeface="メイリオ"/>
                <a:ea typeface="メイリオ"/>
                <a:cs typeface="メイリオ"/>
                <a:sym typeface="メイリオ"/>
              </a:defRPr>
            </a:lvl1pPr>
          </a:lstStyle>
          <a:p>
            <a:r>
              <a:t>交流委員会</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図 4" descr="図 4"/>
          <p:cNvPicPr>
            <a:picLocks noChangeAspect="1"/>
          </p:cNvPicPr>
          <p:nvPr/>
        </p:nvPicPr>
        <p:blipFill>
          <a:blip r:embed="rId2">
            <a:extLst/>
          </a:blip>
          <a:stretch>
            <a:fillRect/>
          </a:stretch>
        </p:blipFill>
        <p:spPr>
          <a:xfrm>
            <a:off x="3171032" y="752702"/>
            <a:ext cx="5406299" cy="57234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 name="図 4" descr="図 4"/>
          <p:cNvPicPr>
            <a:picLocks noChangeAspect="1"/>
          </p:cNvPicPr>
          <p:nvPr/>
        </p:nvPicPr>
        <p:blipFill>
          <a:blip r:embed="rId2">
            <a:extLst/>
          </a:blip>
          <a:stretch>
            <a:fillRect/>
          </a:stretch>
        </p:blipFill>
        <p:spPr>
          <a:xfrm>
            <a:off x="3318509" y="127854"/>
            <a:ext cx="5451418" cy="6730146"/>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図 2" descr="図 2"/>
          <p:cNvPicPr>
            <a:picLocks noChangeAspect="1"/>
          </p:cNvPicPr>
          <p:nvPr/>
        </p:nvPicPr>
        <p:blipFill>
          <a:blip r:embed="rId2">
            <a:extLst/>
          </a:blip>
          <a:stretch>
            <a:fillRect/>
          </a:stretch>
        </p:blipFill>
        <p:spPr>
          <a:xfrm>
            <a:off x="533400" y="152699"/>
            <a:ext cx="11125200" cy="6254835"/>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 name="図 3" descr="図 3"/>
          <p:cNvPicPr>
            <a:picLocks noChangeAspect="1"/>
          </p:cNvPicPr>
          <p:nvPr/>
        </p:nvPicPr>
        <p:blipFill>
          <a:blip r:embed="rId2">
            <a:extLst/>
          </a:blip>
          <a:stretch>
            <a:fillRect/>
          </a:stretch>
        </p:blipFill>
        <p:spPr>
          <a:xfrm>
            <a:off x="1219200" y="176212"/>
            <a:ext cx="9753600" cy="6505576"/>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 name="図 2" descr="図 2"/>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図 3" descr="図 3"/>
          <p:cNvPicPr>
            <a:picLocks noChangeAspect="1"/>
          </p:cNvPicPr>
          <p:nvPr/>
        </p:nvPicPr>
        <p:blipFill>
          <a:blip r:embed="rId2">
            <a:extLst/>
          </a:blip>
          <a:stretch>
            <a:fillRect/>
          </a:stretch>
        </p:blipFill>
        <p:spPr>
          <a:xfrm>
            <a:off x="2020" y="0"/>
            <a:ext cx="12187960" cy="68580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 name="図 3" descr="図 3"/>
          <p:cNvPicPr>
            <a:picLocks noChangeAspect="1"/>
          </p:cNvPicPr>
          <p:nvPr/>
        </p:nvPicPr>
        <p:blipFill>
          <a:blip r:embed="rId2">
            <a:extLst/>
          </a:blip>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図 2" descr="図 2"/>
          <p:cNvPicPr>
            <a:picLocks noChangeAspect="1"/>
          </p:cNvPicPr>
          <p:nvPr/>
        </p:nvPicPr>
        <p:blipFill>
          <a:blip r:embed="rId2">
            <a:extLst/>
          </a:blip>
          <a:stretch>
            <a:fillRect/>
          </a:stretch>
        </p:blipFill>
        <p:spPr>
          <a:xfrm rot="5400000">
            <a:off x="2667000" y="857250"/>
            <a:ext cx="6858000" cy="51435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 name="図 3" descr="図 3"/>
          <p:cNvPicPr>
            <a:picLocks noChangeAspect="1"/>
          </p:cNvPicPr>
          <p:nvPr/>
        </p:nvPicPr>
        <p:blipFill>
          <a:blip r:embed="rId2">
            <a:extLst/>
          </a:blip>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 name="図 2" descr="図 2"/>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93"/>
                                        </p:tgtEl>
                                        <p:attrNameLst>
                                          <p:attrName>style.visibility</p:attrName>
                                        </p:attrNameLst>
                                      </p:cBhvr>
                                      <p:to>
                                        <p:strVal val="visible"/>
                                      </p:to>
                                    </p:set>
                                    <p:animEffect transition="in" filter="dissolve">
                                      <p:cBhvr>
                                        <p:cTn id="7" dur="23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1"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テキスト プレースホルダー 2"/>
          <p:cNvSpPr txBox="1">
            <a:spLocks noGrp="1"/>
          </p:cNvSpPr>
          <p:nvPr>
            <p:ph type="body" idx="1"/>
          </p:nvPr>
        </p:nvSpPr>
        <p:spPr>
          <a:xfrm>
            <a:off x="838200" y="935182"/>
            <a:ext cx="10515600" cy="4495799"/>
          </a:xfrm>
          <a:prstGeom prst="rect">
            <a:avLst/>
          </a:prstGeom>
        </p:spPr>
        <p:txBody>
          <a:bodyPr/>
          <a:lstStyle/>
          <a:p>
            <a:pPr marL="0" indent="114300" algn="ctr">
              <a:lnSpc>
                <a:spcPct val="200000"/>
              </a:lnSpc>
              <a:buSzTx/>
              <a:buNone/>
              <a:defRPr sz="5200">
                <a:solidFill>
                  <a:srgbClr val="FFFFFF"/>
                </a:solidFill>
                <a:latin typeface="+mj-lt"/>
                <a:ea typeface="+mj-ea"/>
                <a:cs typeface="+mj-cs"/>
                <a:sym typeface="Helvetica"/>
              </a:defRPr>
            </a:pPr>
            <a:r>
              <a:t>私たちが流した汗と涙の結晶で</a:t>
            </a:r>
            <a:endParaRPr sz="9600"/>
          </a:p>
          <a:p>
            <a:pPr marL="0" indent="114300" algn="ctr">
              <a:lnSpc>
                <a:spcPct val="200000"/>
              </a:lnSpc>
              <a:buSzTx/>
              <a:buNone/>
              <a:defRPr sz="5200">
                <a:solidFill>
                  <a:srgbClr val="FFFFFF"/>
                </a:solidFill>
                <a:latin typeface="+mj-lt"/>
                <a:ea typeface="+mj-ea"/>
                <a:cs typeface="+mj-cs"/>
                <a:sym typeface="Helvetica"/>
              </a:defRPr>
            </a:pPr>
            <a:r>
              <a:t>次代の強く美しい日本を築く</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95">
                                            <p:bg/>
                                          </p:spTgt>
                                        </p:tgtEl>
                                        <p:attrNameLst>
                                          <p:attrName>style.visibility</p:attrName>
                                        </p:attrNameLst>
                                      </p:cBhvr>
                                      <p:to>
                                        <p:strVal val="visible"/>
                                      </p:to>
                                    </p:set>
                                    <p:animEffect transition="in" filter="dissolve">
                                      <p:cBhvr>
                                        <p:cTn id="7" dur="2400"/>
                                        <p:tgtEl>
                                          <p:spTgt spid="795">
                                            <p:bg/>
                                          </p:spTgt>
                                        </p:tgtEl>
                                      </p:cBhvr>
                                    </p:animEffect>
                                  </p:childTnLst>
                                </p:cTn>
                              </p:par>
                              <p:par>
                                <p:cTn id="8" presetID="9" presetClass="entr" presetSubtype="0" fill="hold" grpId="1" nodeType="withEffect">
                                  <p:stCondLst>
                                    <p:cond delay="0"/>
                                  </p:stCondLst>
                                  <p:iterate>
                                    <p:tmAbs val="0"/>
                                  </p:iterate>
                                  <p:childTnLst>
                                    <p:set>
                                      <p:cBhvr>
                                        <p:cTn id="9" fill="hold"/>
                                        <p:tgtEl>
                                          <p:spTgt spid="795">
                                            <p:txEl>
                                              <p:pRg st="0" end="0"/>
                                            </p:txEl>
                                          </p:spTgt>
                                        </p:tgtEl>
                                        <p:attrNameLst>
                                          <p:attrName>style.visibility</p:attrName>
                                        </p:attrNameLst>
                                      </p:cBhvr>
                                      <p:to>
                                        <p:strVal val="visible"/>
                                      </p:to>
                                    </p:set>
                                    <p:animEffect transition="in" filter="dissolve">
                                      <p:cBhvr>
                                        <p:cTn id="10" dur="2400"/>
                                        <p:tgtEl>
                                          <p:spTgt spid="7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795">
                                            <p:txEl>
                                              <p:pRg st="1" end="1"/>
                                            </p:txEl>
                                          </p:spTgt>
                                        </p:tgtEl>
                                        <p:attrNameLst>
                                          <p:attrName>style.visibility</p:attrName>
                                        </p:attrNameLst>
                                      </p:cBhvr>
                                      <p:to>
                                        <p:strVal val="visible"/>
                                      </p:to>
                                    </p:set>
                                    <p:animEffect transition="in" filter="dissolve">
                                      <p:cBhvr>
                                        <p:cTn id="15" dur="2400"/>
                                        <p:tgtEl>
                                          <p:spTgt spid="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486" name="テキスト ボックス 5"/>
          <p:cNvSpPr txBox="1"/>
          <p:nvPr/>
        </p:nvSpPr>
        <p:spPr>
          <a:xfrm>
            <a:off x="369517" y="2614557"/>
            <a:ext cx="11452963" cy="1361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0" b="1">
                <a:latin typeface="メイリオ"/>
                <a:ea typeface="メイリオ"/>
                <a:cs typeface="メイリオ"/>
                <a:sym typeface="メイリオ"/>
              </a:defRPr>
            </a:lvl1pPr>
          </a:lstStyle>
          <a:p>
            <a:r>
              <a:t>国歌静聴</a:t>
            </a:r>
          </a:p>
        </p:txBody>
      </p:sp>
      <p:pic>
        <p:nvPicPr>
          <p:cNvPr id="487"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図 2" descr="図 2"/>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97"/>
                                        </p:tgtEl>
                                        <p:attrNameLst>
                                          <p:attrName>style.visibility</p:attrName>
                                        </p:attrNameLst>
                                      </p:cBhvr>
                                      <p:to>
                                        <p:strVal val="visible"/>
                                      </p:to>
                                    </p:set>
                                    <p:animEffect transition="in" filter="dissolve">
                                      <p:cBhvr>
                                        <p:cTn id="7" dur="15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図 3" descr="図 3"/>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 name="図 2" descr="図 2"/>
          <p:cNvPicPr>
            <a:picLocks noChangeAspect="1"/>
          </p:cNvPicPr>
          <p:nvPr/>
        </p:nvPicPr>
        <p:blipFill>
          <a:blip r:embed="rId2">
            <a:extLst/>
          </a:blip>
          <a:stretch>
            <a:fillRect/>
          </a:stretch>
        </p:blipFill>
        <p:spPr>
          <a:xfrm>
            <a:off x="955777" y="0"/>
            <a:ext cx="10280445" cy="6858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図 3" descr="図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図 2" descr="図 2"/>
          <p:cNvPicPr>
            <a:picLocks noChangeAspect="1"/>
          </p:cNvPicPr>
          <p:nvPr/>
        </p:nvPicPr>
        <p:blipFill>
          <a:blip r:embed="rId2">
            <a:extLst/>
          </a:blip>
          <a:stretch>
            <a:fillRect/>
          </a:stretch>
        </p:blipFill>
        <p:spPr>
          <a:xfrm>
            <a:off x="1521937" y="0"/>
            <a:ext cx="9148127" cy="68580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 name="図 3" descr="図 3"/>
          <p:cNvPicPr>
            <a:picLocks noChangeAspect="1"/>
          </p:cNvPicPr>
          <p:nvPr/>
        </p:nvPicPr>
        <p:blipFill>
          <a:blip r:embed="rId2">
            <a:extLst/>
          </a:blip>
          <a:stretch>
            <a:fillRect/>
          </a:stretch>
        </p:blipFill>
        <p:spPr>
          <a:xfrm>
            <a:off x="1525031" y="0"/>
            <a:ext cx="9141938" cy="6858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 name="図 3" descr="図 3"/>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 name="図 2" descr="図 2"/>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11"/>
                                        </p:tgtEl>
                                        <p:attrNameLst>
                                          <p:attrName>style.visibility</p:attrName>
                                        </p:attrNameLst>
                                      </p:cBhvr>
                                      <p:to>
                                        <p:strVal val="visible"/>
                                      </p:to>
                                    </p:set>
                                    <p:animEffect transition="in" filter="dissolve">
                                      <p:cBhvr>
                                        <p:cTn id="7" dur="27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 name="図 3" descr="図 3"/>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13"/>
                                        </p:tgtEl>
                                        <p:attrNameLst>
                                          <p:attrName>style.visibility</p:attrName>
                                        </p:attrNameLst>
                                      </p:cBhvr>
                                      <p:to>
                                        <p:strVal val="visible"/>
                                      </p:to>
                                    </p:set>
                                    <p:animEffect transition="in" filter="dissolve">
                                      <p:cBhvr>
                                        <p:cTn id="7" dur="1900"/>
                                        <p:tgtEl>
                                          <p:spTgt spid="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 name="図 2" descr="図 2"/>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コンテンツ プレースホルダー 4" descr="コンテンツ プレースホルダー 4"/>
          <p:cNvPicPr>
            <a:picLocks noChangeAspect="1"/>
          </p:cNvPicPr>
          <p:nvPr/>
        </p:nvPicPr>
        <p:blipFill>
          <a:blip r:embed="rId2">
            <a:extLst/>
          </a:blip>
          <a:stretch>
            <a:fillRect/>
          </a:stretch>
        </p:blipFill>
        <p:spPr>
          <a:xfrm>
            <a:off x="-2" y="-2"/>
            <a:ext cx="12192002" cy="821637"/>
          </a:xfrm>
          <a:prstGeom prst="rect">
            <a:avLst/>
          </a:prstGeom>
          <a:ln w="12700">
            <a:miter lim="400000"/>
          </a:ln>
        </p:spPr>
      </p:pic>
      <p:sp>
        <p:nvSpPr>
          <p:cNvPr id="490" name="テキスト ボックス 5"/>
          <p:cNvSpPr txBox="1"/>
          <p:nvPr/>
        </p:nvSpPr>
        <p:spPr>
          <a:xfrm>
            <a:off x="3156349" y="821633"/>
            <a:ext cx="6263639" cy="5464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p>
            <a:pPr>
              <a:lnSpc>
                <a:spcPct val="150000"/>
              </a:lnSpc>
              <a:defRPr sz="5400">
                <a:latin typeface="ＭＳ ゴシック"/>
                <a:ea typeface="ＭＳ ゴシック"/>
                <a:cs typeface="ＭＳ ゴシック"/>
                <a:sym typeface="ＭＳ ゴシック"/>
              </a:defRPr>
            </a:pPr>
            <a:r>
              <a:t>君が代は</a:t>
            </a:r>
          </a:p>
          <a:p>
            <a:pPr>
              <a:lnSpc>
                <a:spcPct val="150000"/>
              </a:lnSpc>
              <a:defRPr sz="5400">
                <a:latin typeface="ＭＳ ゴシック"/>
                <a:ea typeface="ＭＳ ゴシック"/>
                <a:cs typeface="ＭＳ ゴシック"/>
                <a:sym typeface="ＭＳ ゴシック"/>
              </a:defRPr>
            </a:pPr>
            <a:r>
              <a:t>千代に八千代に</a:t>
            </a:r>
          </a:p>
          <a:p>
            <a:pPr>
              <a:lnSpc>
                <a:spcPct val="150000"/>
              </a:lnSpc>
              <a:defRPr sz="5400">
                <a:latin typeface="ＭＳ ゴシック"/>
                <a:ea typeface="ＭＳ ゴシック"/>
                <a:cs typeface="ＭＳ ゴシック"/>
                <a:sym typeface="ＭＳ ゴシック"/>
              </a:defRPr>
            </a:pPr>
            <a:r>
              <a:t>さざれ石の</a:t>
            </a:r>
          </a:p>
          <a:p>
            <a:pPr>
              <a:lnSpc>
                <a:spcPct val="150000"/>
              </a:lnSpc>
              <a:defRPr sz="5400">
                <a:latin typeface="ＭＳ ゴシック"/>
                <a:ea typeface="ＭＳ ゴシック"/>
                <a:cs typeface="ＭＳ ゴシック"/>
                <a:sym typeface="ＭＳ ゴシック"/>
              </a:defRPr>
            </a:pPr>
            <a:r>
              <a:t>巌となりて</a:t>
            </a:r>
          </a:p>
          <a:p>
            <a:pPr>
              <a:lnSpc>
                <a:spcPct val="150000"/>
              </a:lnSpc>
              <a:defRPr sz="5400">
                <a:latin typeface="ＭＳ ゴシック"/>
                <a:ea typeface="ＭＳ ゴシック"/>
                <a:cs typeface="ＭＳ ゴシック"/>
                <a:sym typeface="ＭＳ ゴシック"/>
              </a:defRPr>
            </a:pPr>
            <a:r>
              <a:t>苔のむすまで</a:t>
            </a:r>
          </a:p>
        </p:txBody>
      </p:sp>
      <p:sp>
        <p:nvSpPr>
          <p:cNvPr id="491" name="テキスト ボックス 8"/>
          <p:cNvSpPr txBox="1"/>
          <p:nvPr/>
        </p:nvSpPr>
        <p:spPr>
          <a:xfrm>
            <a:off x="10322560" y="1490134"/>
            <a:ext cx="853440" cy="306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lvl1pPr>
              <a:defRPr sz="6000">
                <a:latin typeface="ＭＳ ゴシック"/>
                <a:ea typeface="ＭＳ ゴシック"/>
                <a:cs typeface="ＭＳ ゴシック"/>
                <a:sym typeface="ＭＳ ゴシック"/>
              </a:defRPr>
            </a:lvl1pPr>
          </a:lstStyle>
          <a:p>
            <a:r>
              <a:t>君が代</a:t>
            </a:r>
          </a:p>
        </p:txBody>
      </p:sp>
      <p:pic>
        <p:nvPicPr>
          <p:cNvPr id="492" name="コンテンツ プレースホルダー 13" descr="コンテンツ プレースホルダー 13"/>
          <p:cNvPicPr>
            <a:picLocks noChangeAspect="1"/>
          </p:cNvPicPr>
          <p:nvPr/>
        </p:nvPicPr>
        <p:blipFill>
          <a:blip r:embed="rId3">
            <a:extLst/>
          </a:blip>
          <a:stretch>
            <a:fillRect/>
          </a:stretch>
        </p:blipFill>
        <p:spPr>
          <a:xfrm>
            <a:off x="0" y="6039272"/>
            <a:ext cx="12218193" cy="8187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 name="図 3" descr="図 3"/>
          <p:cNvPicPr>
            <a:picLocks noChangeAspect="1"/>
          </p:cNvPicPr>
          <p:nvPr/>
        </p:nvPicPr>
        <p:blipFill>
          <a:blip r:embed="rId2">
            <a:extLst/>
          </a:blip>
          <a:srcRect l="16253" r="277"/>
          <a:stretch>
            <a:fillRect/>
          </a:stretch>
        </p:blipFill>
        <p:spPr>
          <a:xfrm>
            <a:off x="3013022" y="0"/>
            <a:ext cx="7657042" cy="68580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 name="図 3" descr="図 3"/>
          <p:cNvPicPr>
            <a:picLocks noChangeAspect="1"/>
          </p:cNvPicPr>
          <p:nvPr/>
        </p:nvPicPr>
        <p:blipFill>
          <a:blip r:embed="rId2">
            <a:extLst/>
          </a:blip>
          <a:stretch>
            <a:fillRect/>
          </a:stretch>
        </p:blipFill>
        <p:spPr>
          <a:xfrm>
            <a:off x="2020" y="0"/>
            <a:ext cx="12187960" cy="68580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テキスト プレースホルダー 2"/>
          <p:cNvSpPr txBox="1">
            <a:spLocks noGrp="1"/>
          </p:cNvSpPr>
          <p:nvPr>
            <p:ph type="body" idx="1"/>
          </p:nvPr>
        </p:nvSpPr>
        <p:spPr>
          <a:xfrm>
            <a:off x="838200" y="935182"/>
            <a:ext cx="10515600" cy="4495799"/>
          </a:xfrm>
          <a:prstGeom prst="rect">
            <a:avLst/>
          </a:prstGeom>
        </p:spPr>
        <p:txBody>
          <a:bodyPr/>
          <a:lstStyle/>
          <a:p>
            <a:pPr marL="0" indent="114300" algn="ctr">
              <a:lnSpc>
                <a:spcPct val="200000"/>
              </a:lnSpc>
              <a:buSzTx/>
              <a:buNone/>
              <a:defRPr sz="3800">
                <a:solidFill>
                  <a:srgbClr val="FFFFFF"/>
                </a:solidFill>
                <a:latin typeface="+mj-lt"/>
                <a:ea typeface="+mj-ea"/>
                <a:cs typeface="+mj-cs"/>
                <a:sym typeface="Helvetica"/>
              </a:defRPr>
            </a:pPr>
            <a:r>
              <a:t>私たちは困難な時でも</a:t>
            </a:r>
            <a:endParaRPr sz="9600"/>
          </a:p>
          <a:p>
            <a:pPr marL="0" indent="114300" algn="ctr">
              <a:lnSpc>
                <a:spcPct val="200000"/>
              </a:lnSpc>
              <a:buSzTx/>
              <a:buNone/>
              <a:defRPr sz="3800">
                <a:solidFill>
                  <a:srgbClr val="FFFFFF"/>
                </a:solidFill>
                <a:latin typeface="+mj-lt"/>
                <a:ea typeface="+mj-ea"/>
                <a:cs typeface="+mj-cs"/>
                <a:sym typeface="Helvetica"/>
              </a:defRPr>
            </a:pPr>
            <a:r>
              <a:t>繋がりがあるからこそ</a:t>
            </a:r>
            <a:endParaRPr sz="9600"/>
          </a:p>
          <a:p>
            <a:pPr marL="0" indent="114300" algn="ctr">
              <a:lnSpc>
                <a:spcPct val="200000"/>
              </a:lnSpc>
              <a:buSzTx/>
              <a:buNone/>
              <a:defRPr sz="3800">
                <a:solidFill>
                  <a:srgbClr val="FFFFFF"/>
                </a:solidFill>
                <a:latin typeface="+mj-lt"/>
                <a:ea typeface="+mj-ea"/>
                <a:cs typeface="+mj-cs"/>
                <a:sym typeface="Helvetica"/>
              </a:defRPr>
            </a:pPr>
            <a:r>
              <a:t>未来を描くことができる</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21">
                                            <p:bg/>
                                          </p:spTgt>
                                        </p:tgtEl>
                                        <p:attrNameLst>
                                          <p:attrName>style.visibility</p:attrName>
                                        </p:attrNameLst>
                                      </p:cBhvr>
                                      <p:to>
                                        <p:strVal val="visible"/>
                                      </p:to>
                                    </p:set>
                                    <p:animEffect transition="in" filter="dissolve">
                                      <p:cBhvr>
                                        <p:cTn id="7" dur="2300"/>
                                        <p:tgtEl>
                                          <p:spTgt spid="821">
                                            <p:bg/>
                                          </p:spTgt>
                                        </p:tgtEl>
                                      </p:cBhvr>
                                    </p:animEffect>
                                  </p:childTnLst>
                                </p:cTn>
                              </p:par>
                              <p:par>
                                <p:cTn id="8" presetID="9" presetClass="entr" presetSubtype="0" fill="hold" grpId="1" nodeType="withEffect">
                                  <p:stCondLst>
                                    <p:cond delay="0"/>
                                  </p:stCondLst>
                                  <p:iterate>
                                    <p:tmAbs val="0"/>
                                  </p:iterate>
                                  <p:childTnLst>
                                    <p:set>
                                      <p:cBhvr>
                                        <p:cTn id="9" fill="hold"/>
                                        <p:tgtEl>
                                          <p:spTgt spid="821">
                                            <p:txEl>
                                              <p:pRg st="0" end="0"/>
                                            </p:txEl>
                                          </p:spTgt>
                                        </p:tgtEl>
                                        <p:attrNameLst>
                                          <p:attrName>style.visibility</p:attrName>
                                        </p:attrNameLst>
                                      </p:cBhvr>
                                      <p:to>
                                        <p:strVal val="visible"/>
                                      </p:to>
                                    </p:set>
                                    <p:animEffect transition="in" filter="dissolve">
                                      <p:cBhvr>
                                        <p:cTn id="10" dur="2300"/>
                                        <p:tgtEl>
                                          <p:spTgt spid="8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821">
                                            <p:txEl>
                                              <p:pRg st="1" end="1"/>
                                            </p:txEl>
                                          </p:spTgt>
                                        </p:tgtEl>
                                        <p:attrNameLst>
                                          <p:attrName>style.visibility</p:attrName>
                                        </p:attrNameLst>
                                      </p:cBhvr>
                                      <p:to>
                                        <p:strVal val="visible"/>
                                      </p:to>
                                    </p:set>
                                    <p:animEffect transition="in" filter="dissolve">
                                      <p:cBhvr>
                                        <p:cTn id="15" dur="2300"/>
                                        <p:tgtEl>
                                          <p:spTgt spid="8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821">
                                            <p:txEl>
                                              <p:pRg st="2" end="2"/>
                                            </p:txEl>
                                          </p:spTgt>
                                        </p:tgtEl>
                                        <p:attrNameLst>
                                          <p:attrName>style.visibility</p:attrName>
                                        </p:attrNameLst>
                                      </p:cBhvr>
                                      <p:to>
                                        <p:strVal val="visible"/>
                                      </p:to>
                                    </p:set>
                                    <p:animEffect transition="in" filter="dissolve">
                                      <p:cBhvr>
                                        <p:cTn id="20" dur="2300"/>
                                        <p:tgtEl>
                                          <p:spTgt spid="8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1" build="p"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図 3" descr="図 3"/>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23"/>
                                        </p:tgtEl>
                                        <p:attrNameLst>
                                          <p:attrName>style.visibility</p:attrName>
                                        </p:attrNameLst>
                                      </p:cBhvr>
                                      <p:to>
                                        <p:strVal val="visible"/>
                                      </p:to>
                                    </p:set>
                                    <p:animEffect transition="in" filter="dissolve">
                                      <p:cBhvr>
                                        <p:cTn id="7" dur="2600"/>
                                        <p:tgtEl>
                                          <p:spTgt spid="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1"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図 2" descr="図 2"/>
          <p:cNvPicPr>
            <a:picLocks noChangeAspect="1"/>
          </p:cNvPicPr>
          <p:nvPr/>
        </p:nvPicPr>
        <p:blipFill>
          <a:blip r:embed="rId2">
            <a:extLst/>
          </a:blip>
          <a:stretch>
            <a:fillRect/>
          </a:stretch>
        </p:blipFill>
        <p:spPr>
          <a:xfrm>
            <a:off x="1521937" y="0"/>
            <a:ext cx="9148127"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dissolve">
                                      <p:cBhvr>
                                        <p:cTn id="7" dur="20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 name="図 3" descr="図 3"/>
          <p:cNvPicPr>
            <a:picLocks noChangeAspect="1"/>
          </p:cNvPicPr>
          <p:nvPr/>
        </p:nvPicPr>
        <p:blipFill>
          <a:blip r:embed="rId2">
            <a:extLst/>
          </a:blip>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 name="図 2" descr="図 2"/>
          <p:cNvPicPr>
            <a:picLocks noChangeAspect="1"/>
          </p:cNvPicPr>
          <p:nvPr/>
        </p:nvPicPr>
        <p:blipFill>
          <a:blip r:embed="rId2">
            <a:extLst/>
          </a:blip>
          <a:stretch>
            <a:fillRect/>
          </a:stretch>
        </p:blipFill>
        <p:spPr>
          <a:xfrm>
            <a:off x="945931" y="0"/>
            <a:ext cx="10300138" cy="68580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 name="図 3" descr="図 3"/>
          <p:cNvPicPr>
            <a:picLocks noChangeAspect="1"/>
          </p:cNvPicPr>
          <p:nvPr/>
        </p:nvPicPr>
        <p:blipFill>
          <a:blip r:embed="rId2">
            <a:extLst/>
          </a:blip>
          <a:stretch>
            <a:fillRect/>
          </a:stretch>
        </p:blipFill>
        <p:spPr>
          <a:xfrm>
            <a:off x="1585354" y="0"/>
            <a:ext cx="9148127" cy="68580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 name="図 2" descr="図 2"/>
          <p:cNvPicPr>
            <a:picLocks noChangeAspect="1"/>
          </p:cNvPicPr>
          <p:nvPr/>
        </p:nvPicPr>
        <p:blipFill>
          <a:blip r:embed="rId2">
            <a:extLst/>
          </a:blip>
          <a:stretch>
            <a:fillRect/>
          </a:stretch>
        </p:blipFill>
        <p:spPr>
          <a:xfrm>
            <a:off x="1521937" y="0"/>
            <a:ext cx="9148127" cy="68580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図 2" descr="図 2"/>
          <p:cNvPicPr>
            <a:picLocks noChangeAspect="1"/>
          </p:cNvPicPr>
          <p:nvPr/>
        </p:nvPicPr>
        <p:blipFill>
          <a:blip r:embed="rId2">
            <a:extLst/>
          </a:blip>
          <a:stretch>
            <a:fillRect/>
          </a:stretch>
        </p:blipFill>
        <p:spPr>
          <a:xfrm>
            <a:off x="1521937" y="0"/>
            <a:ext cx="9148127" cy="6858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Helvetica"/>
        <a:ea typeface="Helvetica"/>
        <a:cs typeface="Helvetica"/>
      </a:majorFont>
      <a:minorFont>
        <a:latin typeface="Calibri"/>
        <a:ea typeface="Calibri"/>
        <a:cs typeface="Calibri"/>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Helvetica"/>
        <a:ea typeface="Helvetica"/>
        <a:cs typeface="Helvetica"/>
      </a:majorFont>
      <a:minorFont>
        <a:latin typeface="Calibri"/>
        <a:ea typeface="Calibri"/>
        <a:cs typeface="Calibri"/>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
            <a:ea typeface="游ゴシック"/>
            <a:cs typeface="游ゴシック"/>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392</Words>
  <Application>Microsoft Office PowerPoint</Application>
  <PresentationFormat>ワイド画面</PresentationFormat>
  <Paragraphs>257</Paragraphs>
  <Slides>135</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135</vt:i4>
      </vt:variant>
    </vt:vector>
  </HeadingPairs>
  <TitlesOfParts>
    <vt:vector size="146" baseType="lpstr">
      <vt:lpstr>A-OTF 新ゴ Pro H</vt:lpstr>
      <vt:lpstr>BIZ UDPゴシック</vt:lpstr>
      <vt:lpstr>HGS創英角ｺﾞｼｯｸUB</vt:lpstr>
      <vt:lpstr>ＭＳ ゴシック</vt:lpstr>
      <vt:lpstr>メイリオ</vt:lpstr>
      <vt:lpstr>游ゴシック</vt:lpstr>
      <vt:lpstr>游ゴシック Light</vt:lpstr>
      <vt:lpstr>Arial</vt:lpstr>
      <vt:lpstr>Calibri</vt:lpstr>
      <vt:lpstr>Helvetica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【襷宣言】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sauser</cp:lastModifiedBy>
  <cp:revision>3</cp:revision>
  <dcterms:modified xsi:type="dcterms:W3CDTF">2021-03-10T02:27:30Z</dcterms:modified>
</cp:coreProperties>
</file>