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79" r:id="rId1"/>
  </p:sldMasterIdLst>
  <p:notesMasterIdLst>
    <p:notesMasterId r:id="rId27"/>
  </p:notesMasterIdLst>
  <p:sldIdLst>
    <p:sldId id="307" r:id="rId2"/>
    <p:sldId id="309" r:id="rId3"/>
    <p:sldId id="311" r:id="rId4"/>
    <p:sldId id="313" r:id="rId5"/>
    <p:sldId id="312" r:id="rId6"/>
    <p:sldId id="326" r:id="rId7"/>
    <p:sldId id="333" r:id="rId8"/>
    <p:sldId id="318" r:id="rId9"/>
    <p:sldId id="314" r:id="rId10"/>
    <p:sldId id="315" r:id="rId11"/>
    <p:sldId id="316" r:id="rId12"/>
    <p:sldId id="319" r:id="rId13"/>
    <p:sldId id="323" r:id="rId14"/>
    <p:sldId id="324" r:id="rId15"/>
    <p:sldId id="321" r:id="rId16"/>
    <p:sldId id="322" r:id="rId17"/>
    <p:sldId id="325" r:id="rId18"/>
    <p:sldId id="335" r:id="rId19"/>
    <p:sldId id="327" r:id="rId20"/>
    <p:sldId id="328" r:id="rId21"/>
    <p:sldId id="329" r:id="rId22"/>
    <p:sldId id="330" r:id="rId23"/>
    <p:sldId id="331" r:id="rId24"/>
    <p:sldId id="332" r:id="rId25"/>
    <p:sldId id="334" r:id="rId2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8" roundtripDataSignature="AMtx7miUz7DnCHd6KkBEpGih0e64SHjOa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user" initials="s" lastIdx="4" clrIdx="0">
    <p:extLst>
      <p:ext uri="{19B8F6BF-5375-455C-9EA6-DF929625EA0E}">
        <p15:presenceInfo xmlns:p15="http://schemas.microsoft.com/office/powerpoint/2012/main" userId="073c78b701d24e4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0917" autoAdjust="0"/>
  </p:normalViewPr>
  <p:slideViewPr>
    <p:cSldViewPr snapToGrid="0">
      <p:cViewPr varScale="1">
        <p:scale>
          <a:sx n="59" d="100"/>
          <a:sy n="59" d="100"/>
        </p:scale>
        <p:origin x="108"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customschemas.google.com/relationships/presentationmetadata" Target="meta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128257479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7" name="Google Shape;147;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510850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ja-JP" altLang="en-US" dirty="0" smtClean="0"/>
              <a:t>文字の位置は統一すること</a:t>
            </a:r>
          </a:p>
          <a:p>
            <a:pPr marL="0" lvl="0" indent="0" algn="l" rtl="0">
              <a:lnSpc>
                <a:spcPct val="100000"/>
              </a:lnSpc>
              <a:spcBef>
                <a:spcPts val="0"/>
              </a:spcBef>
              <a:spcAft>
                <a:spcPts val="0"/>
              </a:spcAft>
              <a:buSzPts val="1100"/>
              <a:buNone/>
            </a:pPr>
            <a:endParaRPr lang="en-US" altLang="ja-JP" dirty="0" smtClean="0"/>
          </a:p>
          <a:p>
            <a:pPr marL="0" lvl="0" indent="0" algn="l" rtl="0">
              <a:lnSpc>
                <a:spcPct val="100000"/>
              </a:lnSpc>
              <a:spcBef>
                <a:spcPts val="0"/>
              </a:spcBef>
              <a:spcAft>
                <a:spcPts val="0"/>
              </a:spcAft>
              <a:buSzPts val="1100"/>
              <a:buNone/>
            </a:pPr>
            <a:r>
              <a:rPr lang="ja-JP" altLang="en-US" dirty="0" smtClean="0"/>
              <a:t>相談</a:t>
            </a:r>
            <a:endParaRPr lang="en-US" altLang="ja-JP" dirty="0" smtClean="0"/>
          </a:p>
          <a:p>
            <a:pPr marL="0" lvl="0" indent="0" algn="l" rtl="0">
              <a:lnSpc>
                <a:spcPct val="100000"/>
              </a:lnSpc>
              <a:spcBef>
                <a:spcPts val="0"/>
              </a:spcBef>
              <a:spcAft>
                <a:spcPts val="0"/>
              </a:spcAft>
              <a:buSzPts val="1100"/>
              <a:buNone/>
            </a:pPr>
            <a:r>
              <a:rPr lang="ja-JP" altLang="en-US" dirty="0" smtClean="0"/>
              <a:t>紹介は</a:t>
            </a:r>
            <a:r>
              <a:rPr lang="en-US" altLang="ja-JP" dirty="0" smtClean="0"/>
              <a:t>YEG</a:t>
            </a:r>
            <a:r>
              <a:rPr lang="ja-JP" altLang="en-US" dirty="0" smtClean="0"/>
              <a:t>　去年は記載も〇〇ブロック</a:t>
            </a:r>
            <a:r>
              <a:rPr lang="en-US" altLang="ja-JP" dirty="0" smtClean="0"/>
              <a:t>YEG</a:t>
            </a:r>
            <a:r>
              <a:rPr lang="ja-JP" altLang="en-US" dirty="0" smtClean="0"/>
              <a:t>会長とパワポ記載</a:t>
            </a: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8137332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ja-JP" altLang="en-US" dirty="0" smtClean="0"/>
              <a:t>１．来賓紹介・主催者紹介・ブロック紹介の所注意</a:t>
            </a: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378832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ja-JP" altLang="en-US" dirty="0" smtClean="0"/>
              <a:t>１．来賓紹介・主催者紹介・ブロック紹介の所注意</a:t>
            </a: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97486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542190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ja-JP" altLang="en-US" dirty="0" smtClean="0"/>
              <a:t>数字はすべて全角で統一</a:t>
            </a:r>
          </a:p>
          <a:p>
            <a:pPr marL="0" lvl="0" indent="0" algn="l" rtl="0">
              <a:lnSpc>
                <a:spcPct val="100000"/>
              </a:lnSpc>
              <a:spcBef>
                <a:spcPts val="0"/>
              </a:spcBef>
              <a:spcAft>
                <a:spcPts val="0"/>
              </a:spcAft>
              <a:buSzPts val="1100"/>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056581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ja-JP" altLang="en-US" sz="1100" dirty="0" smtClean="0">
                <a:latin typeface="ＭＳ Ｐゴシック" panose="020B0600070205080204" pitchFamily="50" charset="-128"/>
                <a:ea typeface="ＭＳ Ｐゴシック" panose="020B0600070205080204" pitchFamily="50" charset="-128"/>
                <a:cs typeface="Meiryo"/>
                <a:sym typeface="Meiryo"/>
              </a:rPr>
              <a:t>パワポ内での役職は正式役職を記載すること</a:t>
            </a:r>
            <a:endParaRPr lang="en-US" altLang="ja-JP" sz="1100" dirty="0" smtClean="0">
              <a:latin typeface="ＭＳ Ｐゴシック" panose="020B0600070205080204" pitchFamily="50" charset="-128"/>
              <a:ea typeface="ＭＳ Ｐゴシック" panose="020B0600070205080204" pitchFamily="50" charset="-128"/>
              <a:cs typeface="Meiryo"/>
              <a:sym typeface="Meiryo"/>
            </a:endParaRPr>
          </a:p>
          <a:p>
            <a:pPr marL="0" lvl="0" indent="0" algn="l" rtl="0">
              <a:lnSpc>
                <a:spcPct val="100000"/>
              </a:lnSpc>
              <a:spcBef>
                <a:spcPts val="0"/>
              </a:spcBef>
              <a:spcAft>
                <a:spcPts val="0"/>
              </a:spcAft>
              <a:buSzPts val="1100"/>
              <a:buNone/>
            </a:pPr>
            <a:endParaRPr lang="en-US" dirty="0" smtClean="0"/>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ja-JP" altLang="en-US" sz="1100" dirty="0" smtClean="0">
                <a:latin typeface="ＭＳ Ｐゴシック" panose="020B0600070205080204" pitchFamily="50" charset="-128"/>
                <a:ea typeface="ＭＳ Ｐゴシック" panose="020B0600070205080204" pitchFamily="50" charset="-128"/>
                <a:cs typeface="Meiryo"/>
                <a:sym typeface="Meiryo"/>
              </a:rPr>
              <a:t>司会は日本</a:t>
            </a:r>
            <a:r>
              <a:rPr lang="en-US" altLang="ja-JP" sz="1100" dirty="0" smtClean="0">
                <a:latin typeface="ＭＳ Ｐゴシック" panose="020B0600070205080204" pitchFamily="50" charset="-128"/>
                <a:ea typeface="ＭＳ Ｐゴシック" panose="020B0600070205080204" pitchFamily="50" charset="-128"/>
                <a:cs typeface="Meiryo"/>
                <a:sym typeface="Meiryo"/>
              </a:rPr>
              <a:t>YEG</a:t>
            </a:r>
            <a:r>
              <a:rPr lang="ja-JP" altLang="en-US" sz="1100" dirty="0" smtClean="0">
                <a:latin typeface="ＭＳ Ｐゴシック" panose="020B0600070205080204" pitchFamily="50" charset="-128"/>
                <a:ea typeface="ＭＳ Ｐゴシック" panose="020B0600070205080204" pitchFamily="50" charset="-128"/>
                <a:cs typeface="Meiryo"/>
                <a:sym typeface="Meiryo"/>
              </a:rPr>
              <a:t>とアナウンス</a:t>
            </a:r>
            <a:endParaRPr lang="en-US" altLang="ja-JP" sz="1100" dirty="0" smtClean="0">
              <a:latin typeface="ＭＳ Ｐゴシック" panose="020B0600070205080204" pitchFamily="50" charset="-128"/>
              <a:ea typeface="ＭＳ Ｐゴシック" panose="020B0600070205080204" pitchFamily="50" charset="-128"/>
              <a:cs typeface="Meiryo"/>
              <a:sym typeface="Meiryo"/>
            </a:endParaRPr>
          </a:p>
          <a:p>
            <a:pPr marL="0" lvl="0" indent="0" algn="l" rtl="0">
              <a:lnSpc>
                <a:spcPct val="100000"/>
              </a:lnSpc>
              <a:spcBef>
                <a:spcPts val="0"/>
              </a:spcBef>
              <a:spcAft>
                <a:spcPts val="0"/>
              </a:spcAft>
              <a:buSzPts val="1100"/>
              <a:buNone/>
            </a:pPr>
            <a:endParaRPr lang="en-US" dirty="0" smtClean="0"/>
          </a:p>
          <a:p>
            <a:pPr marL="0" lvl="0" indent="0" algn="l" rtl="0">
              <a:lnSpc>
                <a:spcPct val="100000"/>
              </a:lnSpc>
              <a:spcBef>
                <a:spcPts val="0"/>
              </a:spcBef>
              <a:spcAft>
                <a:spcPts val="0"/>
              </a:spcAft>
              <a:buSzPts val="1100"/>
              <a:buNone/>
            </a:pPr>
            <a:r>
              <a:rPr lang="ja-JP" altLang="en-US" dirty="0" smtClean="0"/>
              <a:t>相談</a:t>
            </a:r>
            <a:endParaRPr lang="en-US" dirty="0"/>
          </a:p>
          <a:p>
            <a:pPr marL="0" lvl="0" indent="0" algn="l" rtl="0">
              <a:lnSpc>
                <a:spcPct val="100000"/>
              </a:lnSpc>
              <a:spcBef>
                <a:spcPts val="0"/>
              </a:spcBef>
              <a:spcAft>
                <a:spcPts val="0"/>
              </a:spcAft>
              <a:buSzPts val="1100"/>
              <a:buNone/>
            </a:pPr>
            <a:r>
              <a:rPr lang="ja-JP" altLang="en-US" dirty="0"/>
              <a:t>役職</a:t>
            </a:r>
            <a:r>
              <a:rPr lang="ja-JP" altLang="en-US" dirty="0" smtClean="0"/>
              <a:t>の位置　統一　綺麗に見える</a:t>
            </a:r>
            <a:endParaRPr lang="en-US" dirty="0" smtClean="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677791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ja-JP" altLang="en-US" sz="1100" dirty="0" smtClean="0">
                <a:latin typeface="ＭＳ Ｐゴシック" panose="020B0600070205080204" pitchFamily="50" charset="-128"/>
                <a:ea typeface="ＭＳ Ｐゴシック" panose="020B0600070205080204" pitchFamily="50" charset="-128"/>
                <a:cs typeface="Meiryo"/>
                <a:sym typeface="Meiryo"/>
              </a:rPr>
              <a:t>パワポ内での役職は正式役職を記載すること</a:t>
            </a:r>
            <a:endParaRPr lang="en-US" altLang="ja-JP" sz="1100" dirty="0" smtClean="0">
              <a:latin typeface="ＭＳ Ｐゴシック" panose="020B0600070205080204" pitchFamily="50" charset="-128"/>
              <a:ea typeface="ＭＳ Ｐゴシック" panose="020B0600070205080204" pitchFamily="50" charset="-128"/>
              <a:cs typeface="Meiryo"/>
              <a:sym typeface="Meiryo"/>
            </a:endParaRPr>
          </a:p>
          <a:p>
            <a:pPr marL="0" lvl="0" indent="0" algn="l" rtl="0">
              <a:lnSpc>
                <a:spcPct val="100000"/>
              </a:lnSpc>
              <a:spcBef>
                <a:spcPts val="0"/>
              </a:spcBef>
              <a:spcAft>
                <a:spcPts val="0"/>
              </a:spcAft>
              <a:buSzPts val="1100"/>
              <a:buNone/>
            </a:pPr>
            <a:endParaRPr lang="en-US" dirty="0" smtClean="0"/>
          </a:p>
          <a:p>
            <a:pPr marL="0" lvl="0" indent="0" algn="l" rtl="0">
              <a:lnSpc>
                <a:spcPct val="100000"/>
              </a:lnSpc>
              <a:spcBef>
                <a:spcPts val="0"/>
              </a:spcBef>
              <a:spcAft>
                <a:spcPts val="0"/>
              </a:spcAft>
              <a:buSzPts val="1100"/>
              <a:buNone/>
            </a:pPr>
            <a:r>
              <a:rPr lang="ja-JP" altLang="en-US" dirty="0" smtClean="0"/>
              <a:t>近畿ブロックＹＥＧ会長　（ブロックの役職略称）</a:t>
            </a:r>
            <a:endParaRPr lang="en-US" altLang="ja-JP" dirty="0" smtClean="0"/>
          </a:p>
          <a:p>
            <a:pPr marL="0" lvl="0" indent="0" algn="l" rtl="0">
              <a:lnSpc>
                <a:spcPct val="100000"/>
              </a:lnSpc>
              <a:spcBef>
                <a:spcPts val="0"/>
              </a:spcBef>
              <a:spcAft>
                <a:spcPts val="0"/>
              </a:spcAft>
              <a:buSzPts val="1100"/>
              <a:buNone/>
            </a:pPr>
            <a:r>
              <a:rPr lang="ja-JP" altLang="en-US" dirty="0" smtClean="0"/>
              <a:t>ブロック代表理事（日本ＹＥＧでの役職）</a:t>
            </a:r>
            <a:endParaRPr lang="en-US" altLang="ja-JP" dirty="0" smtClean="0"/>
          </a:p>
          <a:p>
            <a:pPr marL="0" lvl="0" indent="0" algn="l" rtl="0">
              <a:lnSpc>
                <a:spcPct val="100000"/>
              </a:lnSpc>
              <a:spcBef>
                <a:spcPts val="0"/>
              </a:spcBef>
              <a:spcAft>
                <a:spcPts val="0"/>
              </a:spcAft>
              <a:buSzPts val="1100"/>
              <a:buNone/>
            </a:pPr>
            <a:endParaRPr lang="en-US" dirty="0" smtClean="0"/>
          </a:p>
          <a:p>
            <a:pPr marL="0" lvl="0" indent="0" algn="l" rtl="0">
              <a:lnSpc>
                <a:spcPct val="100000"/>
              </a:lnSpc>
              <a:spcBef>
                <a:spcPts val="0"/>
              </a:spcBef>
              <a:spcAft>
                <a:spcPts val="0"/>
              </a:spcAft>
              <a:buSzPts val="1100"/>
              <a:buNone/>
            </a:pPr>
            <a:r>
              <a:rPr lang="ja-JP" altLang="en-US" dirty="0" smtClean="0"/>
              <a:t>相談シートある</a:t>
            </a:r>
            <a:endParaRPr lang="en-US"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1733553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smtClean="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011248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4122922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7" name="Google Shape;147;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067087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7" name="Google Shape;147;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02517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7" name="Google Shape;147;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58853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7" name="Google Shape;147;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593183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7" name="Google Shape;147;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4241852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7" name="Google Shape;147;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028238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184550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ja-JP" altLang="en-US" dirty="0" smtClean="0"/>
              <a:t>１．文字のフォント・大きさは統一ですること</a:t>
            </a:r>
          </a:p>
          <a:p>
            <a:pPr marL="0" lvl="0" indent="0" algn="l" rtl="0">
              <a:lnSpc>
                <a:spcPct val="100000"/>
              </a:lnSpc>
              <a:spcBef>
                <a:spcPts val="0"/>
              </a:spcBef>
              <a:spcAft>
                <a:spcPts val="0"/>
              </a:spcAft>
              <a:buSzPts val="1100"/>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6069841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altLang="ja-JP" smtClean="0"/>
              <a:t>‹#›</a:t>
            </a:fld>
            <a:endParaRPr lang="ja-JP" alt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29749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smtClean="0"/>
              <a:t>図を追加</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Date Placeholder 2"/>
          <p:cNvSpPr>
            <a:spLocks noGrp="1"/>
          </p:cNvSpPr>
          <p:nvPr>
            <p:ph type="dt" sz="half" idx="10"/>
          </p:nvPr>
        </p:nvSpPr>
        <p:spPr/>
        <p:txBody>
          <a:bodyPr/>
          <a:lstStyle/>
          <a:p>
            <a:endParaRPr lang="ja-JP" altLang="en-US"/>
          </a:p>
        </p:txBody>
      </p:sp>
      <p:sp>
        <p:nvSpPr>
          <p:cNvPr id="4" name="Footer Placeholder 3"/>
          <p:cNvSpPr>
            <a:spLocks noGrp="1"/>
          </p:cNvSpPr>
          <p:nvPr>
            <p:ph type="ftr" sz="quarter" idx="11"/>
          </p:nvPr>
        </p:nvSpPr>
        <p:spPr/>
        <p:txBody>
          <a:bodyPr/>
          <a:lstStyle/>
          <a:p>
            <a:endParaRPr lang="ja-JP" altLang="en-US"/>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altLang="ja-JP" smtClean="0"/>
              <a:t>‹#›</a:t>
            </a:fld>
            <a:endParaRPr lang="ja-JP" altLang="en-US"/>
          </a:p>
        </p:txBody>
      </p:sp>
    </p:spTree>
    <p:extLst>
      <p:ext uri="{BB962C8B-B14F-4D97-AF65-F5344CB8AC3E}">
        <p14:creationId xmlns:p14="http://schemas.microsoft.com/office/powerpoint/2010/main" val="374239083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altLang="ja-JP" smtClean="0"/>
              <a:t>‹#›</a:t>
            </a:fld>
            <a:endParaRPr lang="ja-JP" altLang="en-US"/>
          </a:p>
        </p:txBody>
      </p:sp>
    </p:spTree>
    <p:extLst>
      <p:ext uri="{BB962C8B-B14F-4D97-AF65-F5344CB8AC3E}">
        <p14:creationId xmlns:p14="http://schemas.microsoft.com/office/powerpoint/2010/main" val="265170315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ja-JP" altLang="en-US" smtClean="0"/>
              <a:t>マスター タイトルの書式設定</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altLang="ja-JP" smtClean="0"/>
              <a:t>‹#›</a:t>
            </a:fld>
            <a:endParaRPr lang="ja-JP" alt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515003508"/>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altLang="ja-JP" smtClean="0"/>
              <a:t>‹#›</a:t>
            </a:fld>
            <a:endParaRPr lang="ja-JP" altLang="en-US"/>
          </a:p>
        </p:txBody>
      </p:sp>
    </p:spTree>
    <p:extLst>
      <p:ext uri="{BB962C8B-B14F-4D97-AF65-F5344CB8AC3E}">
        <p14:creationId xmlns:p14="http://schemas.microsoft.com/office/powerpoint/2010/main" val="3567720302"/>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ja-JP" altLang="en-US" smtClean="0"/>
              <a:t>マスター タイトルの書式設定</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ja-JP" altLang="en-US" smtClean="0"/>
              <a:t>マスター テキストの書式設定</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altLang="ja-JP" smtClean="0"/>
              <a:t>‹#›</a:t>
            </a:fld>
            <a:endParaRPr lang="ja-JP" alt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462488765"/>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ja-JP" altLang="en-US" smtClean="0"/>
              <a:t>マスター タイトルの書式設定</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ja-JP" altLang="en-US" smtClean="0"/>
              <a:t>マスター テキストの書式設定</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altLang="ja-JP" smtClean="0"/>
              <a:t>‹#›</a:t>
            </a:fld>
            <a:endParaRPr lang="ja-JP" altLang="en-US"/>
          </a:p>
        </p:txBody>
      </p:sp>
    </p:spTree>
    <p:extLst>
      <p:ext uri="{BB962C8B-B14F-4D97-AF65-F5344CB8AC3E}">
        <p14:creationId xmlns:p14="http://schemas.microsoft.com/office/powerpoint/2010/main" val="3599907632"/>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altLang="ja-JP" smtClean="0"/>
              <a:t>‹#›</a:t>
            </a:fld>
            <a:endParaRPr lang="ja-JP" altLang="en-US"/>
          </a:p>
        </p:txBody>
      </p:sp>
    </p:spTree>
    <p:extLst>
      <p:ext uri="{BB962C8B-B14F-4D97-AF65-F5344CB8AC3E}">
        <p14:creationId xmlns:p14="http://schemas.microsoft.com/office/powerpoint/2010/main" val="1496112138"/>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altLang="ja-JP" smtClean="0"/>
              <a:t>‹#›</a:t>
            </a:fld>
            <a:endParaRPr lang="ja-JP" altLang="en-US"/>
          </a:p>
        </p:txBody>
      </p:sp>
    </p:spTree>
    <p:extLst>
      <p:ext uri="{BB962C8B-B14F-4D97-AF65-F5344CB8AC3E}">
        <p14:creationId xmlns:p14="http://schemas.microsoft.com/office/powerpoint/2010/main" val="3704681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nchor="ct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altLang="ja-JP" smtClean="0"/>
              <a:t>‹#›</a:t>
            </a:fld>
            <a:endParaRPr lang="ja-JP" altLang="en-US"/>
          </a:p>
        </p:txBody>
      </p:sp>
    </p:spTree>
    <p:extLst>
      <p:ext uri="{BB962C8B-B14F-4D97-AF65-F5344CB8AC3E}">
        <p14:creationId xmlns:p14="http://schemas.microsoft.com/office/powerpoint/2010/main" val="2951888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altLang="ja-JP" smtClean="0"/>
              <a:t>‹#›</a:t>
            </a:fld>
            <a:endParaRPr lang="ja-JP" altLang="en-US"/>
          </a:p>
        </p:txBody>
      </p:sp>
    </p:spTree>
    <p:extLst>
      <p:ext uri="{BB962C8B-B14F-4D97-AF65-F5344CB8AC3E}">
        <p14:creationId xmlns:p14="http://schemas.microsoft.com/office/powerpoint/2010/main" val="2968282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endParaRPr lang="ja-JP" altLang="en-US"/>
          </a:p>
        </p:txBody>
      </p:sp>
      <p:sp>
        <p:nvSpPr>
          <p:cNvPr id="6" name="Footer Placeholder 5"/>
          <p:cNvSpPr>
            <a:spLocks noGrp="1"/>
          </p:cNvSpPr>
          <p:nvPr>
            <p:ph type="ftr" sz="quarter" idx="11"/>
          </p:nvPr>
        </p:nvSpPr>
        <p:spPr/>
        <p:txBody>
          <a:bodyPr/>
          <a:lstStyle/>
          <a:p>
            <a:endParaRPr lang="ja-JP" alt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altLang="ja-JP" smtClean="0"/>
              <a:t>‹#›</a:t>
            </a:fld>
            <a:endParaRPr lang="ja-JP" altLang="en-US"/>
          </a:p>
        </p:txBody>
      </p:sp>
    </p:spTree>
    <p:extLst>
      <p:ext uri="{BB962C8B-B14F-4D97-AF65-F5344CB8AC3E}">
        <p14:creationId xmlns:p14="http://schemas.microsoft.com/office/powerpoint/2010/main" val="321128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endParaRPr lang="ja-JP" altLang="en-US"/>
          </a:p>
        </p:txBody>
      </p:sp>
      <p:sp>
        <p:nvSpPr>
          <p:cNvPr id="8" name="Footer Placeholder 7"/>
          <p:cNvSpPr>
            <a:spLocks noGrp="1"/>
          </p:cNvSpPr>
          <p:nvPr>
            <p:ph type="ftr" sz="quarter" idx="11"/>
          </p:nvPr>
        </p:nvSpPr>
        <p:spPr/>
        <p:txBody>
          <a:bodyPr/>
          <a:lstStyle/>
          <a:p>
            <a:endParaRPr lang="ja-JP" altLang="en-US"/>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altLang="ja-JP" smtClean="0"/>
              <a:t>‹#›</a:t>
            </a:fld>
            <a:endParaRPr lang="ja-JP" altLang="en-US"/>
          </a:p>
        </p:txBody>
      </p:sp>
    </p:spTree>
    <p:extLst>
      <p:ext uri="{BB962C8B-B14F-4D97-AF65-F5344CB8AC3E}">
        <p14:creationId xmlns:p14="http://schemas.microsoft.com/office/powerpoint/2010/main" val="3380029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endParaRPr lang="ja-JP" altLang="en-US"/>
          </a:p>
        </p:txBody>
      </p:sp>
      <p:sp>
        <p:nvSpPr>
          <p:cNvPr id="4" name="Footer Placeholder 3"/>
          <p:cNvSpPr>
            <a:spLocks noGrp="1"/>
          </p:cNvSpPr>
          <p:nvPr>
            <p:ph type="ftr" sz="quarter" idx="11"/>
          </p:nvPr>
        </p:nvSpPr>
        <p:spPr/>
        <p:txBody>
          <a:bodyPr/>
          <a:lstStyle/>
          <a:p>
            <a:endParaRPr lang="ja-JP" altLang="en-US"/>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altLang="ja-JP" smtClean="0"/>
              <a:t>‹#›</a:t>
            </a:fld>
            <a:endParaRPr lang="ja-JP" altLang="en-US"/>
          </a:p>
        </p:txBody>
      </p:sp>
    </p:spTree>
    <p:extLst>
      <p:ext uri="{BB962C8B-B14F-4D97-AF65-F5344CB8AC3E}">
        <p14:creationId xmlns:p14="http://schemas.microsoft.com/office/powerpoint/2010/main" val="3841784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ja-JP" altLang="en-US"/>
          </a:p>
        </p:txBody>
      </p:sp>
      <p:sp>
        <p:nvSpPr>
          <p:cNvPr id="3" name="Footer Placeholder 2"/>
          <p:cNvSpPr>
            <a:spLocks noGrp="1"/>
          </p:cNvSpPr>
          <p:nvPr>
            <p:ph type="ftr" sz="quarter" idx="11"/>
          </p:nvPr>
        </p:nvSpPr>
        <p:spPr/>
        <p:txBody>
          <a:bodyPr/>
          <a:lstStyle/>
          <a:p>
            <a:endParaRPr lang="ja-JP" altLang="en-US"/>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altLang="ja-JP" smtClean="0"/>
              <a:t>‹#›</a:t>
            </a:fld>
            <a:endParaRPr lang="ja-JP" altLang="en-US"/>
          </a:p>
        </p:txBody>
      </p:sp>
    </p:spTree>
    <p:extLst>
      <p:ext uri="{BB962C8B-B14F-4D97-AF65-F5344CB8AC3E}">
        <p14:creationId xmlns:p14="http://schemas.microsoft.com/office/powerpoint/2010/main" val="4131319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lang="ja-JP" altLang="en-US"/>
          </a:p>
        </p:txBody>
      </p:sp>
      <p:sp>
        <p:nvSpPr>
          <p:cNvPr id="6" name="Footer Placeholder 5"/>
          <p:cNvSpPr>
            <a:spLocks noGrp="1"/>
          </p:cNvSpPr>
          <p:nvPr>
            <p:ph type="ftr" sz="quarter" idx="11"/>
          </p:nvPr>
        </p:nvSpPr>
        <p:spPr/>
        <p:txBody>
          <a:bodyPr/>
          <a:lstStyle/>
          <a:p>
            <a:endParaRPr lang="ja-JP" alt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altLang="ja-JP" smtClean="0"/>
              <a:t>‹#›</a:t>
            </a:fld>
            <a:endParaRPr lang="ja-JP" altLang="en-US"/>
          </a:p>
        </p:txBody>
      </p:sp>
    </p:spTree>
    <p:extLst>
      <p:ext uri="{BB962C8B-B14F-4D97-AF65-F5344CB8AC3E}">
        <p14:creationId xmlns:p14="http://schemas.microsoft.com/office/powerpoint/2010/main" val="414872784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ja-JP" altLang="en-US" smtClean="0"/>
              <a:t>マスター タイトルの書式設定</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smtClean="0"/>
              <a:t>図を追加</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lang="ja-JP" altLang="en-US"/>
          </a:p>
        </p:txBody>
      </p:sp>
      <p:sp>
        <p:nvSpPr>
          <p:cNvPr id="6" name="Footer Placeholder 5"/>
          <p:cNvSpPr>
            <a:spLocks noGrp="1"/>
          </p:cNvSpPr>
          <p:nvPr>
            <p:ph type="ftr" sz="quarter" idx="11"/>
          </p:nvPr>
        </p:nvSpPr>
        <p:spPr/>
        <p:txBody>
          <a:bodyPr/>
          <a:lstStyle/>
          <a:p>
            <a:endParaRPr lang="ja-JP" alt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altLang="ja-JP" smtClean="0"/>
              <a:t>‹#›</a:t>
            </a:fld>
            <a:endParaRPr lang="ja-JP" altLang="en-US"/>
          </a:p>
        </p:txBody>
      </p:sp>
    </p:spTree>
    <p:extLst>
      <p:ext uri="{BB962C8B-B14F-4D97-AF65-F5344CB8AC3E}">
        <p14:creationId xmlns:p14="http://schemas.microsoft.com/office/powerpoint/2010/main" val="2597385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endParaRPr lang="ja-JP" alt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ja-JP" alt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pPr marL="0" lvl="0" indent="0" algn="r" rtl="0">
              <a:spcBef>
                <a:spcPts val="0"/>
              </a:spcBef>
              <a:spcAft>
                <a:spcPts val="0"/>
              </a:spcAft>
              <a:buNone/>
            </a:pPr>
            <a:fld id="{00000000-1234-1234-1234-123412341234}" type="slidenum">
              <a:rPr lang="en-US" altLang="ja-JP" smtClean="0"/>
              <a:t>‹#›</a:t>
            </a:fld>
            <a:endParaRPr lang="ja-JP" altLang="en-US"/>
          </a:p>
        </p:txBody>
      </p:sp>
    </p:spTree>
    <p:extLst>
      <p:ext uri="{BB962C8B-B14F-4D97-AF65-F5344CB8AC3E}">
        <p14:creationId xmlns:p14="http://schemas.microsoft.com/office/powerpoint/2010/main" val="3951619804"/>
      </p:ext>
    </p:extLst>
  </p:cSld>
  <p:clrMap bg1="dk1" tx1="lt1" bg2="dk2" tx2="lt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1" r:id="rId12"/>
    <p:sldLayoutId id="2147483792" r:id="rId13"/>
    <p:sldLayoutId id="2147483793" r:id="rId14"/>
    <p:sldLayoutId id="2147483794" r:id="rId15"/>
    <p:sldLayoutId id="2147483795" r:id="rId16"/>
    <p:sldLayoutId id="2147483796" r:id="rId17"/>
  </p:sldLayoutIdLst>
  <p:hf sldNum="0" hdr="0" ftr="0" dt="0"/>
  <p:txStyles>
    <p:titleStyle>
      <a:lvl1pPr algn="l" defTabSz="457200" rtl="0" eaLnBrk="1" latinLnBrk="0" hangingPunct="1">
        <a:spcBef>
          <a:spcPct val="0"/>
        </a:spcBef>
        <a:buNone/>
        <a:defRPr kumimoji="1" sz="3600" kern="1200" cap="all">
          <a:ln w="3175" cmpd="sng">
            <a:noFill/>
          </a:ln>
          <a:solidFill>
            <a:schemeClr val="tx1"/>
          </a:solidFill>
          <a:effectLst/>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588" y="893"/>
            <a:ext cx="12188825" cy="68562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99"/>
          </a:p>
        </p:txBody>
      </p:sp>
      <p:pic>
        <p:nvPicPr>
          <p:cNvPr id="3" name="図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86"/>
            <a:ext cx="12188826" cy="6856214"/>
          </a:xfrm>
          <a:prstGeom prst="rect">
            <a:avLst/>
          </a:prstGeom>
        </p:spPr>
      </p:pic>
    </p:spTree>
    <p:extLst>
      <p:ext uri="{BB962C8B-B14F-4D97-AF65-F5344CB8AC3E}">
        <p14:creationId xmlns:p14="http://schemas.microsoft.com/office/powerpoint/2010/main" val="26138327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2"/>
        <p:cNvGrpSpPr/>
        <p:nvPr/>
      </p:nvGrpSpPr>
      <p:grpSpPr>
        <a:xfrm>
          <a:off x="0" y="0"/>
          <a:ext cx="0" cy="0"/>
          <a:chOff x="0" y="0"/>
          <a:chExt cx="0" cy="0"/>
        </a:xfrm>
      </p:grpSpPr>
      <p:cxnSp>
        <p:nvCxnSpPr>
          <p:cNvPr id="93" name="Google Shape;93;p2"/>
          <p:cNvCxnSpPr/>
          <p:nvPr/>
        </p:nvCxnSpPr>
        <p:spPr>
          <a:xfrm>
            <a:off x="312821" y="1203158"/>
            <a:ext cx="11566358" cy="0"/>
          </a:xfrm>
          <a:prstGeom prst="straightConnector1">
            <a:avLst/>
          </a:prstGeom>
          <a:noFill/>
          <a:ln w="38100" cap="flat" cmpd="sng">
            <a:solidFill>
              <a:schemeClr val="accent1"/>
            </a:solidFill>
            <a:prstDash val="solid"/>
            <a:miter lim="800000"/>
            <a:headEnd type="none" w="sm" len="sm"/>
            <a:tailEnd type="none" w="sm" len="sm"/>
          </a:ln>
        </p:spPr>
      </p:cxnSp>
      <p:sp>
        <p:nvSpPr>
          <p:cNvPr id="94" name="Google Shape;94;p2"/>
          <p:cNvSpPr txBox="1"/>
          <p:nvPr/>
        </p:nvSpPr>
        <p:spPr>
          <a:xfrm>
            <a:off x="3113874" y="372161"/>
            <a:ext cx="5964240" cy="830997"/>
          </a:xfrm>
          <a:prstGeom prst="rect">
            <a:avLst/>
          </a:prstGeom>
          <a:noFill/>
          <a:ln>
            <a:noFill/>
          </a:ln>
        </p:spPr>
        <p:txBody>
          <a:bodyPr spcFirstLastPara="1" wrap="square" lIns="91425" tIns="45700" rIns="91425" bIns="45700" anchor="t" anchorCtr="0">
            <a:noAutofit/>
          </a:bodyPr>
          <a:lstStyle/>
          <a:p>
            <a:pPr algn="ctr">
              <a:buSzPts val="4800"/>
              <a:buFont typeface="Meiryo"/>
              <a:buNone/>
            </a:pPr>
            <a:r>
              <a:rPr lang="ja-JP" altLang="en-US" sz="6000" dirty="0">
                <a:latin typeface="Meiryo"/>
                <a:ea typeface="Meiryo"/>
                <a:cs typeface="Meiryo"/>
                <a:sym typeface="Meiryo"/>
              </a:rPr>
              <a:t>開　会　宣　言</a:t>
            </a:r>
            <a:endParaRPr sz="6000" dirty="0">
              <a:latin typeface="Meiryo"/>
              <a:ea typeface="Meiryo"/>
              <a:cs typeface="Meiryo"/>
              <a:sym typeface="Meiryo"/>
            </a:endParaRPr>
          </a:p>
        </p:txBody>
      </p:sp>
      <p:sp>
        <p:nvSpPr>
          <p:cNvPr id="95" name="Google Shape;95;p2"/>
          <p:cNvSpPr txBox="1"/>
          <p:nvPr/>
        </p:nvSpPr>
        <p:spPr>
          <a:xfrm>
            <a:off x="2654446" y="2214980"/>
            <a:ext cx="6883097" cy="707886"/>
          </a:xfrm>
          <a:prstGeom prst="rect">
            <a:avLst/>
          </a:prstGeom>
          <a:noFill/>
          <a:ln>
            <a:noFill/>
          </a:ln>
        </p:spPr>
        <p:txBody>
          <a:bodyPr spcFirstLastPara="1" wrap="square" lIns="91425" tIns="45700" rIns="91425" bIns="45700" anchor="t" anchorCtr="0">
            <a:noAutofit/>
          </a:bodyPr>
          <a:lstStyle/>
          <a:p>
            <a:pPr algn="ctr">
              <a:buSzPts val="4000"/>
              <a:buFont typeface="Meiryo"/>
              <a:buNone/>
            </a:pPr>
            <a:r>
              <a:rPr lang="ja-JP" altLang="en-US" sz="4000" dirty="0">
                <a:latin typeface="AR Pゴシック体S" panose="020B0A00000000000000" pitchFamily="50" charset="-128"/>
                <a:ea typeface="AR Pゴシック体S" panose="020B0A00000000000000" pitchFamily="50" charset="-128"/>
                <a:cs typeface="Meiryo"/>
                <a:sym typeface="Meiryo"/>
              </a:rPr>
              <a:t>副会長候補者（中地区担当）</a:t>
            </a:r>
            <a:endParaRPr sz="1800" dirty="0">
              <a:latin typeface="AR Pゴシック体S" panose="020B0A00000000000000" pitchFamily="50" charset="-128"/>
              <a:ea typeface="AR Pゴシック体S" panose="020B0A00000000000000" pitchFamily="50" charset="-128"/>
            </a:endParaRPr>
          </a:p>
        </p:txBody>
      </p:sp>
      <p:sp>
        <p:nvSpPr>
          <p:cNvPr id="96" name="Google Shape;96;p2"/>
          <p:cNvSpPr txBox="1"/>
          <p:nvPr/>
        </p:nvSpPr>
        <p:spPr>
          <a:xfrm>
            <a:off x="2925898" y="3208284"/>
            <a:ext cx="6340197" cy="1569660"/>
          </a:xfrm>
          <a:prstGeom prst="rect">
            <a:avLst/>
          </a:prstGeom>
          <a:noFill/>
          <a:ln>
            <a:noFill/>
          </a:ln>
        </p:spPr>
        <p:txBody>
          <a:bodyPr spcFirstLastPara="1" wrap="square" lIns="91425" tIns="45700" rIns="91425" bIns="45700" anchor="t" anchorCtr="0">
            <a:noAutofit/>
          </a:bodyPr>
          <a:lstStyle/>
          <a:p>
            <a:pPr algn="ctr">
              <a:buSzPts val="9600"/>
              <a:buFont typeface="Meiryo"/>
              <a:buNone/>
            </a:pPr>
            <a:r>
              <a:rPr lang="ja-JP" altLang="en-US" sz="2000" dirty="0" smtClean="0">
                <a:latin typeface="+mj-ea"/>
                <a:ea typeface="+mj-ea"/>
                <a:cs typeface="Meiryo"/>
                <a:sym typeface="Meiryo"/>
              </a:rPr>
              <a:t>〇〇〇〇</a:t>
            </a:r>
            <a:endParaRPr sz="2000" dirty="0">
              <a:latin typeface="+mj-ea"/>
              <a:ea typeface="+mj-ea"/>
              <a:cs typeface="Meiryo"/>
              <a:sym typeface="Meiryo"/>
            </a:endParaRPr>
          </a:p>
        </p:txBody>
      </p:sp>
      <p:sp>
        <p:nvSpPr>
          <p:cNvPr id="97" name="Google Shape;97;p2"/>
          <p:cNvSpPr txBox="1"/>
          <p:nvPr/>
        </p:nvSpPr>
        <p:spPr>
          <a:xfrm>
            <a:off x="1173899" y="4903857"/>
            <a:ext cx="9844193" cy="707886"/>
          </a:xfrm>
          <a:prstGeom prst="rect">
            <a:avLst/>
          </a:prstGeom>
          <a:noFill/>
          <a:ln>
            <a:noFill/>
          </a:ln>
        </p:spPr>
        <p:txBody>
          <a:bodyPr spcFirstLastPara="1" wrap="square" lIns="91425" tIns="45700" rIns="91425" bIns="45700" anchor="t" anchorCtr="0">
            <a:noAutofit/>
          </a:bodyPr>
          <a:lstStyle/>
          <a:p>
            <a:pPr algn="ctr">
              <a:buSzPts val="3600"/>
              <a:buFont typeface="Meiryo"/>
              <a:buNone/>
            </a:pPr>
            <a:r>
              <a:rPr lang="ja-JP" altLang="en-US" sz="3600" dirty="0" smtClean="0">
                <a:latin typeface="AR P黒丸ＰＯＰ体H" panose="020F0A00000000000000" pitchFamily="50" charset="-128"/>
                <a:ea typeface="AR P黒丸ＰＯＰ体H" panose="020F0A00000000000000" pitchFamily="50" charset="-128"/>
                <a:cs typeface="Meiryo"/>
                <a:sym typeface="Meiryo"/>
              </a:rPr>
              <a:t>（〇〇〇〇ブロック</a:t>
            </a:r>
            <a:r>
              <a:rPr lang="ja-JP" altLang="en-US" sz="3600" dirty="0">
                <a:latin typeface="AR P黒丸ＰＯＰ体H" panose="020F0A00000000000000" pitchFamily="50" charset="-128"/>
                <a:ea typeface="AR P黒丸ＰＯＰ体H" panose="020F0A00000000000000" pitchFamily="50" charset="-128"/>
                <a:cs typeface="Meiryo"/>
                <a:sym typeface="Meiryo"/>
              </a:rPr>
              <a:t>　</a:t>
            </a:r>
            <a:r>
              <a:rPr lang="ja-JP" altLang="en-US" sz="3600" dirty="0" smtClean="0">
                <a:latin typeface="AR P黒丸ＰＯＰ体H" panose="020F0A00000000000000" pitchFamily="50" charset="-128"/>
                <a:ea typeface="AR P黒丸ＰＯＰ体H" panose="020F0A00000000000000" pitchFamily="50" charset="-128"/>
                <a:cs typeface="Meiryo"/>
                <a:sym typeface="Meiryo"/>
              </a:rPr>
              <a:t>〇〇県連</a:t>
            </a:r>
            <a:r>
              <a:rPr lang="ja-JP" altLang="en-US" sz="3600" dirty="0">
                <a:latin typeface="AR P黒丸ＰＯＰ体H" panose="020F0A00000000000000" pitchFamily="50" charset="-128"/>
                <a:ea typeface="AR P黒丸ＰＯＰ体H" panose="020F0A00000000000000" pitchFamily="50" charset="-128"/>
                <a:cs typeface="Meiryo"/>
                <a:sym typeface="Meiryo"/>
              </a:rPr>
              <a:t>　</a:t>
            </a:r>
            <a:r>
              <a:rPr lang="ja-JP" altLang="en-US" sz="3600" dirty="0" smtClean="0">
                <a:latin typeface="AR P黒丸ＰＯＰ体H" panose="020F0A00000000000000" pitchFamily="50" charset="-128"/>
                <a:ea typeface="AR P黒丸ＰＯＰ体H" panose="020F0A00000000000000" pitchFamily="50" charset="-128"/>
                <a:cs typeface="Meiryo"/>
                <a:sym typeface="Meiryo"/>
              </a:rPr>
              <a:t>〇〇</a:t>
            </a:r>
            <a:r>
              <a:rPr lang="en-US" altLang="ja-JP" sz="3600" dirty="0" smtClean="0">
                <a:latin typeface="AR P黒丸ＰＯＰ体H" panose="020F0A00000000000000" pitchFamily="50" charset="-128"/>
                <a:ea typeface="AR P黒丸ＰＯＰ体H" panose="020F0A00000000000000" pitchFamily="50" charset="-128"/>
                <a:cs typeface="Meiryo"/>
                <a:sym typeface="Meiryo"/>
              </a:rPr>
              <a:t>YEG</a:t>
            </a:r>
            <a:r>
              <a:rPr lang="ja-JP" altLang="en-US" sz="3600" dirty="0">
                <a:latin typeface="AR P黒丸ＰＯＰ体H" panose="020F0A00000000000000" pitchFamily="50" charset="-128"/>
                <a:ea typeface="AR P黒丸ＰＯＰ体H" panose="020F0A00000000000000" pitchFamily="50" charset="-128"/>
                <a:cs typeface="Meiryo"/>
                <a:sym typeface="Meiryo"/>
              </a:rPr>
              <a:t>）</a:t>
            </a:r>
            <a:endParaRPr sz="3600" dirty="0">
              <a:latin typeface="AR P黒丸ＰＯＰ体H" panose="020F0A00000000000000" pitchFamily="50" charset="-128"/>
              <a:ea typeface="AR P黒丸ＰＯＰ体H" panose="020F0A00000000000000" pitchFamily="50" charset="-128"/>
              <a:cs typeface="Meiryo"/>
              <a:sym typeface="Meiryo"/>
            </a:endParaRPr>
          </a:p>
        </p:txBody>
      </p:sp>
      <p:sp>
        <p:nvSpPr>
          <p:cNvPr id="7" name="Google Shape;149;p10"/>
          <p:cNvSpPr txBox="1">
            <a:spLocks/>
          </p:cNvSpPr>
          <p:nvPr/>
        </p:nvSpPr>
        <p:spPr>
          <a:xfrm>
            <a:off x="240538" y="233989"/>
            <a:ext cx="2413908" cy="794604"/>
          </a:xfrm>
          <a:prstGeom prst="rect">
            <a:avLst/>
          </a:prstGeom>
          <a:noFill/>
          <a:ln>
            <a:noFill/>
          </a:ln>
        </p:spPr>
        <p:txBody>
          <a:bodyPr spcFirstLastPara="1" wrap="square" lIns="91425" tIns="45700" rIns="91425" bIns="45700" anchor="b" anchorCtr="0">
            <a:normAutofit fontScale="70000" lnSpcReduction="20000"/>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Arial"/>
              <a:buNone/>
              <a:defRPr sz="60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nSpc>
                <a:spcPct val="150000"/>
              </a:lnSpc>
              <a:buSzPts val="8640"/>
              <a:buFont typeface="Meiryo"/>
              <a:buNone/>
            </a:pPr>
            <a:r>
              <a:rPr lang="ja-JP" altLang="en-US" sz="4770" b="1" dirty="0" smtClean="0">
                <a:latin typeface="Meiryo"/>
                <a:ea typeface="Meiryo"/>
                <a:cs typeface="Meiryo"/>
                <a:sym typeface="Meiryo"/>
              </a:rPr>
              <a:t>事例１</a:t>
            </a:r>
            <a:endParaRPr lang="zh-TW" altLang="en-US" sz="4770" b="1" dirty="0">
              <a:latin typeface="Meiryo"/>
              <a:ea typeface="Meiryo"/>
              <a:cs typeface="Meiryo"/>
              <a:sym typeface="Meiryo"/>
            </a:endParaRPr>
          </a:p>
        </p:txBody>
      </p:sp>
    </p:spTree>
    <p:extLst>
      <p:ext uri="{BB962C8B-B14F-4D97-AF65-F5344CB8AC3E}">
        <p14:creationId xmlns:p14="http://schemas.microsoft.com/office/powerpoint/2010/main" val="38252512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2"/>
        <p:cNvGrpSpPr/>
        <p:nvPr/>
      </p:nvGrpSpPr>
      <p:grpSpPr>
        <a:xfrm>
          <a:off x="0" y="0"/>
          <a:ext cx="0" cy="0"/>
          <a:chOff x="0" y="0"/>
          <a:chExt cx="0" cy="0"/>
        </a:xfrm>
      </p:grpSpPr>
      <p:sp>
        <p:nvSpPr>
          <p:cNvPr id="95" name="Google Shape;95;p2"/>
          <p:cNvSpPr txBox="1"/>
          <p:nvPr/>
        </p:nvSpPr>
        <p:spPr>
          <a:xfrm>
            <a:off x="1447492" y="1398551"/>
            <a:ext cx="9421586" cy="707886"/>
          </a:xfrm>
          <a:prstGeom prst="rect">
            <a:avLst/>
          </a:prstGeom>
          <a:noFill/>
          <a:ln>
            <a:noFill/>
          </a:ln>
        </p:spPr>
        <p:txBody>
          <a:bodyPr spcFirstLastPara="1" wrap="square" lIns="91425" tIns="45700" rIns="91425" bIns="45700" anchor="t" anchorCtr="0">
            <a:noAutofit/>
          </a:bodyPr>
          <a:lstStyle/>
          <a:p>
            <a:pPr algn="ctr">
              <a:buSzPts val="4000"/>
              <a:buFont typeface="Meiryo"/>
              <a:buNone/>
            </a:pPr>
            <a:r>
              <a:rPr lang="ja-JP" altLang="en-US" sz="4000" dirty="0" smtClean="0">
                <a:latin typeface="ＭＳ Ｐゴシック" panose="020B0600070205080204" pitchFamily="50" charset="-128"/>
                <a:ea typeface="ＭＳ Ｐゴシック" panose="020B0600070205080204" pitchFamily="50" charset="-128"/>
                <a:cs typeface="Meiryo"/>
                <a:sym typeface="Meiryo"/>
              </a:rPr>
              <a:t>〇〇ブロック</a:t>
            </a:r>
            <a:r>
              <a:rPr lang="ja-JP" altLang="en-US" sz="4000" dirty="0">
                <a:latin typeface="ＭＳ Ｐゴシック" panose="020B0600070205080204" pitchFamily="50" charset="-128"/>
                <a:ea typeface="ＭＳ Ｐゴシック" panose="020B0600070205080204" pitchFamily="50" charset="-128"/>
                <a:cs typeface="Meiryo"/>
                <a:sym typeface="Meiryo"/>
              </a:rPr>
              <a:t>商工会議所青年部連合会</a:t>
            </a:r>
          </a:p>
          <a:p>
            <a:pPr algn="ctr">
              <a:buSzPts val="4000"/>
              <a:buFont typeface="Meiryo"/>
              <a:buNone/>
            </a:pPr>
            <a:endParaRPr sz="1800" dirty="0">
              <a:ea typeface="+mj-ea"/>
            </a:endParaRPr>
          </a:p>
        </p:txBody>
      </p:sp>
      <p:sp>
        <p:nvSpPr>
          <p:cNvPr id="96" name="Google Shape;96;p2"/>
          <p:cNvSpPr txBox="1"/>
          <p:nvPr/>
        </p:nvSpPr>
        <p:spPr>
          <a:xfrm>
            <a:off x="2925898" y="3208284"/>
            <a:ext cx="6340197" cy="1569660"/>
          </a:xfrm>
          <a:prstGeom prst="rect">
            <a:avLst/>
          </a:prstGeom>
          <a:noFill/>
          <a:ln>
            <a:noFill/>
          </a:ln>
        </p:spPr>
        <p:txBody>
          <a:bodyPr spcFirstLastPara="1" wrap="square" lIns="91425" tIns="45700" rIns="91425" bIns="45700" anchor="t" anchorCtr="0">
            <a:noAutofit/>
          </a:bodyPr>
          <a:lstStyle/>
          <a:p>
            <a:pPr algn="ctr">
              <a:buSzPts val="9600"/>
              <a:buFont typeface="Meiryo"/>
              <a:buNone/>
            </a:pPr>
            <a:r>
              <a:rPr lang="ja-JP" altLang="en-US" sz="9600" dirty="0" smtClean="0">
                <a:latin typeface="ＭＳ Ｐゴシック" panose="020B0600070205080204" pitchFamily="50" charset="-128"/>
                <a:ea typeface="ＭＳ Ｐゴシック" panose="020B0600070205080204" pitchFamily="50" charset="-128"/>
                <a:cs typeface="Meiryo"/>
                <a:sym typeface="Meiryo"/>
              </a:rPr>
              <a:t>山田　太郎</a:t>
            </a:r>
            <a:endParaRPr sz="9600" dirty="0">
              <a:ea typeface="+mj-ea"/>
              <a:cs typeface="Meiryo"/>
              <a:sym typeface="Meiryo"/>
            </a:endParaRPr>
          </a:p>
        </p:txBody>
      </p:sp>
      <p:sp>
        <p:nvSpPr>
          <p:cNvPr id="7" name="Google Shape;149;p10"/>
          <p:cNvSpPr txBox="1">
            <a:spLocks/>
          </p:cNvSpPr>
          <p:nvPr/>
        </p:nvSpPr>
        <p:spPr>
          <a:xfrm>
            <a:off x="240538" y="233989"/>
            <a:ext cx="2413908" cy="794604"/>
          </a:xfrm>
          <a:prstGeom prst="rect">
            <a:avLst/>
          </a:prstGeom>
          <a:noFill/>
          <a:ln>
            <a:noFill/>
          </a:ln>
        </p:spPr>
        <p:txBody>
          <a:bodyPr spcFirstLastPara="1" wrap="square" lIns="91425" tIns="45700" rIns="91425" bIns="45700" anchor="b" anchorCtr="0">
            <a:normAutofit fontScale="70000" lnSpcReduction="20000"/>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Arial"/>
              <a:buNone/>
              <a:defRPr sz="60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nSpc>
                <a:spcPct val="150000"/>
              </a:lnSpc>
              <a:buClr>
                <a:srgbClr val="000000"/>
              </a:buClr>
              <a:buSzPts val="8640"/>
              <a:buFont typeface="Meiryo"/>
              <a:buNone/>
            </a:pPr>
            <a:r>
              <a:rPr lang="ja-JP" altLang="en-US" sz="4770" b="1" dirty="0" smtClean="0">
                <a:solidFill>
                  <a:srgbClr val="000000"/>
                </a:solidFill>
                <a:latin typeface="Meiryo"/>
                <a:ea typeface="Meiryo"/>
                <a:cs typeface="Meiryo"/>
                <a:sym typeface="Meiryo"/>
              </a:rPr>
              <a:t>事例</a:t>
            </a:r>
            <a:r>
              <a:rPr lang="en-US" altLang="ja-JP" sz="4770" b="1" dirty="0" smtClean="0">
                <a:solidFill>
                  <a:srgbClr val="000000"/>
                </a:solidFill>
                <a:latin typeface="Meiryo"/>
                <a:ea typeface="Meiryo"/>
                <a:cs typeface="Meiryo"/>
                <a:sym typeface="Meiryo"/>
              </a:rPr>
              <a:t>5</a:t>
            </a:r>
            <a:endParaRPr lang="zh-TW" altLang="en-US" sz="4770" b="1" dirty="0">
              <a:solidFill>
                <a:srgbClr val="000000"/>
              </a:solidFill>
              <a:latin typeface="Meiryo"/>
              <a:ea typeface="Meiryo"/>
              <a:cs typeface="Meiryo"/>
              <a:sym typeface="Meiryo"/>
            </a:endParaRPr>
          </a:p>
        </p:txBody>
      </p:sp>
      <p:sp>
        <p:nvSpPr>
          <p:cNvPr id="12" name="Google Shape;149;p10"/>
          <p:cNvSpPr txBox="1">
            <a:spLocks/>
          </p:cNvSpPr>
          <p:nvPr/>
        </p:nvSpPr>
        <p:spPr>
          <a:xfrm>
            <a:off x="915452" y="3717418"/>
            <a:ext cx="2413908" cy="794604"/>
          </a:xfrm>
          <a:prstGeom prst="rect">
            <a:avLst/>
          </a:prstGeom>
          <a:noFill/>
          <a:ln>
            <a:noFill/>
          </a:ln>
        </p:spPr>
        <p:txBody>
          <a:bodyPr spcFirstLastPara="1" wrap="square" lIns="91425" tIns="45700" rIns="91425" bIns="45700" anchor="b" anchorCtr="0">
            <a:normAutofit fontScale="70000" lnSpcReduction="20000"/>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Arial"/>
              <a:buNone/>
              <a:defRPr sz="60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nSpc>
                <a:spcPct val="150000"/>
              </a:lnSpc>
              <a:buClr>
                <a:srgbClr val="000000"/>
              </a:buClr>
              <a:buSzPts val="8640"/>
              <a:buFont typeface="Meiryo"/>
              <a:buNone/>
            </a:pPr>
            <a:r>
              <a:rPr lang="ja-JP" altLang="en-US" sz="4770" b="1" dirty="0" smtClean="0">
                <a:solidFill>
                  <a:srgbClr val="000000"/>
                </a:solidFill>
                <a:latin typeface="+mj-ea"/>
                <a:ea typeface="+mj-ea"/>
                <a:cs typeface="Meiryo"/>
                <a:sym typeface="Meiryo"/>
              </a:rPr>
              <a:t>会　長</a:t>
            </a:r>
            <a:endParaRPr lang="zh-TW" altLang="en-US" sz="4770" b="1" dirty="0">
              <a:solidFill>
                <a:srgbClr val="000000"/>
              </a:solidFill>
              <a:latin typeface="+mj-ea"/>
              <a:ea typeface="+mj-ea"/>
              <a:cs typeface="Meiryo"/>
              <a:sym typeface="Meiryo"/>
            </a:endParaRPr>
          </a:p>
        </p:txBody>
      </p:sp>
    </p:spTree>
    <p:extLst>
      <p:ext uri="{BB962C8B-B14F-4D97-AF65-F5344CB8AC3E}">
        <p14:creationId xmlns:p14="http://schemas.microsoft.com/office/powerpoint/2010/main" val="32671093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2"/>
        <p:cNvGrpSpPr/>
        <p:nvPr/>
      </p:nvGrpSpPr>
      <p:grpSpPr>
        <a:xfrm>
          <a:off x="0" y="0"/>
          <a:ext cx="0" cy="0"/>
          <a:chOff x="0" y="0"/>
          <a:chExt cx="0" cy="0"/>
        </a:xfrm>
      </p:grpSpPr>
      <p:sp>
        <p:nvSpPr>
          <p:cNvPr id="95" name="Google Shape;95;p2"/>
          <p:cNvSpPr txBox="1"/>
          <p:nvPr/>
        </p:nvSpPr>
        <p:spPr>
          <a:xfrm>
            <a:off x="1385203" y="1891888"/>
            <a:ext cx="9421586" cy="707886"/>
          </a:xfrm>
          <a:prstGeom prst="rect">
            <a:avLst/>
          </a:prstGeom>
          <a:noFill/>
          <a:ln>
            <a:noFill/>
          </a:ln>
        </p:spPr>
        <p:txBody>
          <a:bodyPr spcFirstLastPara="1" wrap="square" lIns="91425" tIns="45700" rIns="91425" bIns="45700" anchor="t" anchorCtr="0">
            <a:noAutofit/>
          </a:bodyPr>
          <a:lstStyle/>
          <a:p>
            <a:pPr algn="ctr">
              <a:buSzPts val="4000"/>
              <a:buFont typeface="Meiryo"/>
              <a:buNone/>
            </a:pPr>
            <a:r>
              <a:rPr lang="ja-JP" altLang="en-US" sz="4000" dirty="0" smtClean="0">
                <a:latin typeface="ＭＳ Ｐゴシック" panose="020B0600070205080204" pitchFamily="50" charset="-128"/>
                <a:ea typeface="ＭＳ Ｐゴシック" panose="020B0600070205080204" pitchFamily="50" charset="-128"/>
                <a:cs typeface="Meiryo"/>
                <a:sym typeface="Meiryo"/>
              </a:rPr>
              <a:t>〇〇ブロック</a:t>
            </a:r>
            <a:r>
              <a:rPr lang="ja-JP" altLang="en-US" sz="4000" dirty="0">
                <a:latin typeface="ＭＳ Ｐゴシック" panose="020B0600070205080204" pitchFamily="50" charset="-128"/>
                <a:ea typeface="ＭＳ Ｐゴシック" panose="020B0600070205080204" pitchFamily="50" charset="-128"/>
                <a:cs typeface="Meiryo"/>
                <a:sym typeface="Meiryo"/>
              </a:rPr>
              <a:t>商工会議所青年部連合会</a:t>
            </a:r>
          </a:p>
          <a:p>
            <a:pPr algn="ctr">
              <a:buSzPts val="4000"/>
              <a:buFont typeface="Meiryo"/>
              <a:buNone/>
            </a:pPr>
            <a:endParaRPr sz="1800" dirty="0">
              <a:ea typeface="+mj-ea"/>
            </a:endParaRPr>
          </a:p>
        </p:txBody>
      </p:sp>
      <p:sp>
        <p:nvSpPr>
          <p:cNvPr id="96" name="Google Shape;96;p2"/>
          <p:cNvSpPr txBox="1"/>
          <p:nvPr/>
        </p:nvSpPr>
        <p:spPr>
          <a:xfrm>
            <a:off x="4281169" y="3329890"/>
            <a:ext cx="6340197" cy="1569660"/>
          </a:xfrm>
          <a:prstGeom prst="rect">
            <a:avLst/>
          </a:prstGeom>
          <a:noFill/>
          <a:ln>
            <a:noFill/>
          </a:ln>
        </p:spPr>
        <p:txBody>
          <a:bodyPr spcFirstLastPara="1" wrap="square" lIns="91425" tIns="45700" rIns="91425" bIns="45700" anchor="t" anchorCtr="0">
            <a:noAutofit/>
          </a:bodyPr>
          <a:lstStyle/>
          <a:p>
            <a:pPr algn="ctr">
              <a:buSzPts val="9600"/>
              <a:buFont typeface="Meiryo"/>
              <a:buNone/>
            </a:pPr>
            <a:r>
              <a:rPr lang="ja-JP" altLang="en-US" sz="9600" dirty="0" smtClean="0">
                <a:ea typeface="+mj-ea"/>
                <a:cs typeface="Meiryo"/>
                <a:sym typeface="Meiryo"/>
              </a:rPr>
              <a:t>山田　太郎</a:t>
            </a:r>
            <a:endParaRPr sz="9600" dirty="0">
              <a:ea typeface="+mj-ea"/>
              <a:cs typeface="Meiryo"/>
              <a:sym typeface="Meiryo"/>
            </a:endParaRPr>
          </a:p>
        </p:txBody>
      </p:sp>
      <p:sp>
        <p:nvSpPr>
          <p:cNvPr id="7" name="Google Shape;149;p10"/>
          <p:cNvSpPr txBox="1">
            <a:spLocks/>
          </p:cNvSpPr>
          <p:nvPr/>
        </p:nvSpPr>
        <p:spPr>
          <a:xfrm>
            <a:off x="240538" y="233989"/>
            <a:ext cx="2413908" cy="794604"/>
          </a:xfrm>
          <a:prstGeom prst="rect">
            <a:avLst/>
          </a:prstGeom>
          <a:noFill/>
          <a:ln>
            <a:noFill/>
          </a:ln>
        </p:spPr>
        <p:txBody>
          <a:bodyPr spcFirstLastPara="1" wrap="square" lIns="91425" tIns="45700" rIns="91425" bIns="45700" anchor="b" anchorCtr="0">
            <a:normAutofit fontScale="70000" lnSpcReduction="20000"/>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Arial"/>
              <a:buNone/>
              <a:defRPr sz="60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nSpc>
                <a:spcPct val="150000"/>
              </a:lnSpc>
              <a:buClr>
                <a:srgbClr val="000000"/>
              </a:buClr>
              <a:buSzPts val="8640"/>
              <a:buFont typeface="Meiryo"/>
              <a:buNone/>
            </a:pPr>
            <a:r>
              <a:rPr lang="ja-JP" altLang="en-US" sz="4770" b="1" dirty="0" smtClean="0">
                <a:solidFill>
                  <a:srgbClr val="000000"/>
                </a:solidFill>
                <a:latin typeface="Meiryo"/>
                <a:ea typeface="Meiryo"/>
                <a:cs typeface="Meiryo"/>
                <a:sym typeface="Meiryo"/>
              </a:rPr>
              <a:t>事例</a:t>
            </a:r>
            <a:r>
              <a:rPr lang="en-US" altLang="ja-JP" sz="4770" b="1" dirty="0" smtClean="0">
                <a:solidFill>
                  <a:srgbClr val="000000"/>
                </a:solidFill>
                <a:latin typeface="Meiryo"/>
                <a:ea typeface="Meiryo"/>
                <a:cs typeface="Meiryo"/>
                <a:sym typeface="Meiryo"/>
              </a:rPr>
              <a:t>5</a:t>
            </a:r>
            <a:endParaRPr lang="zh-TW" altLang="en-US" sz="4770" b="1" dirty="0">
              <a:solidFill>
                <a:srgbClr val="000000"/>
              </a:solidFill>
              <a:latin typeface="Meiryo"/>
              <a:ea typeface="Meiryo"/>
              <a:cs typeface="Meiryo"/>
              <a:sym typeface="Meiryo"/>
            </a:endParaRPr>
          </a:p>
        </p:txBody>
      </p:sp>
      <p:sp>
        <p:nvSpPr>
          <p:cNvPr id="12" name="Google Shape;149;p10"/>
          <p:cNvSpPr txBox="1">
            <a:spLocks/>
          </p:cNvSpPr>
          <p:nvPr/>
        </p:nvSpPr>
        <p:spPr>
          <a:xfrm>
            <a:off x="964438" y="4104946"/>
            <a:ext cx="2413908" cy="794604"/>
          </a:xfrm>
          <a:prstGeom prst="rect">
            <a:avLst/>
          </a:prstGeom>
          <a:noFill/>
          <a:ln>
            <a:noFill/>
          </a:ln>
        </p:spPr>
        <p:txBody>
          <a:bodyPr spcFirstLastPara="1" wrap="square" lIns="91425" tIns="45700" rIns="91425" bIns="45700" anchor="b" anchorCtr="0">
            <a:normAutofit fontScale="70000" lnSpcReduction="20000"/>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Arial"/>
              <a:buNone/>
              <a:defRPr sz="60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nSpc>
                <a:spcPct val="150000"/>
              </a:lnSpc>
              <a:buClr>
                <a:srgbClr val="000000"/>
              </a:buClr>
              <a:buSzPts val="8640"/>
              <a:buFont typeface="Meiryo"/>
              <a:buNone/>
            </a:pPr>
            <a:r>
              <a:rPr lang="ja-JP" altLang="en-US" sz="4770" b="1" dirty="0" smtClean="0">
                <a:solidFill>
                  <a:srgbClr val="000000"/>
                </a:solidFill>
                <a:latin typeface="ＭＳ Ｐゴシック" panose="020B0600070205080204" pitchFamily="50" charset="-128"/>
                <a:ea typeface="ＭＳ Ｐゴシック" panose="020B0600070205080204" pitchFamily="50" charset="-128"/>
                <a:cs typeface="Meiryo"/>
                <a:sym typeface="Meiryo"/>
              </a:rPr>
              <a:t>会　長</a:t>
            </a:r>
            <a:endParaRPr lang="zh-TW" altLang="en-US" sz="4770" b="1" dirty="0">
              <a:solidFill>
                <a:srgbClr val="000000"/>
              </a:solidFill>
              <a:latin typeface="新細明體"/>
              <a:ea typeface="+mj-ea"/>
              <a:cs typeface="Meiryo"/>
              <a:sym typeface="Meiryo"/>
            </a:endParaRPr>
          </a:p>
        </p:txBody>
      </p:sp>
    </p:spTree>
    <p:extLst>
      <p:ext uri="{BB962C8B-B14F-4D97-AF65-F5344CB8AC3E}">
        <p14:creationId xmlns:p14="http://schemas.microsoft.com/office/powerpoint/2010/main" val="22375653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2"/>
        <p:cNvGrpSpPr/>
        <p:nvPr/>
      </p:nvGrpSpPr>
      <p:grpSpPr>
        <a:xfrm>
          <a:off x="0" y="0"/>
          <a:ext cx="0" cy="0"/>
          <a:chOff x="0" y="0"/>
          <a:chExt cx="0" cy="0"/>
        </a:xfrm>
      </p:grpSpPr>
      <p:sp>
        <p:nvSpPr>
          <p:cNvPr id="95" name="Google Shape;95;p2"/>
          <p:cNvSpPr txBox="1"/>
          <p:nvPr/>
        </p:nvSpPr>
        <p:spPr>
          <a:xfrm>
            <a:off x="1447492" y="1083828"/>
            <a:ext cx="9421586" cy="707886"/>
          </a:xfrm>
          <a:prstGeom prst="rect">
            <a:avLst/>
          </a:prstGeom>
          <a:noFill/>
          <a:ln>
            <a:noFill/>
          </a:ln>
        </p:spPr>
        <p:txBody>
          <a:bodyPr spcFirstLastPara="1" wrap="square" lIns="91425" tIns="45700" rIns="91425" bIns="45700" anchor="t" anchorCtr="0">
            <a:noAutofit/>
          </a:bodyPr>
          <a:lstStyle/>
          <a:p>
            <a:pPr algn="ctr">
              <a:buSzPts val="4000"/>
              <a:buFont typeface="Meiryo"/>
              <a:buNone/>
            </a:pPr>
            <a:r>
              <a:rPr lang="ja-JP" altLang="en-US" sz="4000" dirty="0" smtClean="0">
                <a:latin typeface="ＭＳ Ｐゴシック" panose="020B0600070205080204" pitchFamily="50" charset="-128"/>
                <a:ea typeface="ＭＳ Ｐゴシック" panose="020B0600070205080204" pitchFamily="50" charset="-128"/>
                <a:cs typeface="Meiryo"/>
                <a:sym typeface="Meiryo"/>
              </a:rPr>
              <a:t>〇〇ブロック</a:t>
            </a:r>
            <a:r>
              <a:rPr lang="ja-JP" altLang="en-US" sz="4000" dirty="0">
                <a:latin typeface="ＭＳ Ｐゴシック" panose="020B0600070205080204" pitchFamily="50" charset="-128"/>
                <a:ea typeface="ＭＳ Ｐゴシック" panose="020B0600070205080204" pitchFamily="50" charset="-128"/>
                <a:cs typeface="Meiryo"/>
                <a:sym typeface="Meiryo"/>
              </a:rPr>
              <a:t>商工会議所青年部連合会</a:t>
            </a:r>
          </a:p>
          <a:p>
            <a:pPr algn="ctr">
              <a:buSzPts val="4000"/>
              <a:buFont typeface="Meiryo"/>
              <a:buNone/>
            </a:pPr>
            <a:endParaRPr sz="1800" dirty="0">
              <a:ea typeface="+mj-ea"/>
            </a:endParaRPr>
          </a:p>
        </p:txBody>
      </p:sp>
      <p:sp>
        <p:nvSpPr>
          <p:cNvPr id="96" name="Google Shape;96;p2"/>
          <p:cNvSpPr txBox="1"/>
          <p:nvPr/>
        </p:nvSpPr>
        <p:spPr>
          <a:xfrm>
            <a:off x="4528881" y="2791047"/>
            <a:ext cx="6340197" cy="1569660"/>
          </a:xfrm>
          <a:prstGeom prst="rect">
            <a:avLst/>
          </a:prstGeom>
          <a:noFill/>
          <a:ln>
            <a:noFill/>
          </a:ln>
        </p:spPr>
        <p:txBody>
          <a:bodyPr spcFirstLastPara="1" wrap="square" lIns="91425" tIns="45700" rIns="91425" bIns="45700" anchor="t" anchorCtr="0">
            <a:noAutofit/>
          </a:bodyPr>
          <a:lstStyle/>
          <a:p>
            <a:pPr algn="ctr">
              <a:buSzPts val="9600"/>
              <a:buFont typeface="Meiryo"/>
              <a:buNone/>
            </a:pPr>
            <a:r>
              <a:rPr lang="ja-JP" altLang="en-US" sz="9600" dirty="0" smtClean="0">
                <a:ea typeface="+mj-ea"/>
                <a:cs typeface="Meiryo"/>
                <a:sym typeface="Meiryo"/>
              </a:rPr>
              <a:t>山田　太郎</a:t>
            </a:r>
            <a:endParaRPr sz="9600" dirty="0">
              <a:ea typeface="+mj-ea"/>
              <a:cs typeface="Meiryo"/>
              <a:sym typeface="Meiryo"/>
            </a:endParaRPr>
          </a:p>
        </p:txBody>
      </p:sp>
      <p:sp>
        <p:nvSpPr>
          <p:cNvPr id="7" name="Google Shape;149;p10"/>
          <p:cNvSpPr txBox="1">
            <a:spLocks/>
          </p:cNvSpPr>
          <p:nvPr/>
        </p:nvSpPr>
        <p:spPr>
          <a:xfrm>
            <a:off x="240538" y="233989"/>
            <a:ext cx="2413908" cy="794604"/>
          </a:xfrm>
          <a:prstGeom prst="rect">
            <a:avLst/>
          </a:prstGeom>
          <a:noFill/>
          <a:ln>
            <a:noFill/>
          </a:ln>
        </p:spPr>
        <p:txBody>
          <a:bodyPr spcFirstLastPara="1" wrap="square" lIns="91425" tIns="45700" rIns="91425" bIns="45700" anchor="b" anchorCtr="0">
            <a:normAutofit fontScale="70000" lnSpcReduction="20000"/>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Arial"/>
              <a:buNone/>
              <a:defRPr sz="60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nSpc>
                <a:spcPct val="150000"/>
              </a:lnSpc>
              <a:buClr>
                <a:srgbClr val="000000"/>
              </a:buClr>
              <a:buSzPts val="8640"/>
              <a:buFont typeface="Meiryo"/>
              <a:buNone/>
            </a:pPr>
            <a:r>
              <a:rPr lang="ja-JP" altLang="en-US" sz="4770" b="1" dirty="0" smtClean="0">
                <a:solidFill>
                  <a:srgbClr val="000000"/>
                </a:solidFill>
                <a:latin typeface="Meiryo"/>
                <a:ea typeface="Meiryo"/>
                <a:cs typeface="Meiryo"/>
                <a:sym typeface="Meiryo"/>
              </a:rPr>
              <a:t>事例</a:t>
            </a:r>
            <a:r>
              <a:rPr lang="en-US" altLang="ja-JP" sz="4770" b="1" dirty="0" smtClean="0">
                <a:solidFill>
                  <a:srgbClr val="000000"/>
                </a:solidFill>
                <a:latin typeface="Meiryo"/>
                <a:ea typeface="Meiryo"/>
                <a:cs typeface="Meiryo"/>
                <a:sym typeface="Meiryo"/>
              </a:rPr>
              <a:t>5</a:t>
            </a:r>
            <a:endParaRPr lang="zh-TW" altLang="en-US" sz="4770" b="1" dirty="0">
              <a:solidFill>
                <a:srgbClr val="000000"/>
              </a:solidFill>
              <a:latin typeface="Meiryo"/>
              <a:ea typeface="Meiryo"/>
              <a:cs typeface="Meiryo"/>
              <a:sym typeface="Meiryo"/>
            </a:endParaRPr>
          </a:p>
        </p:txBody>
      </p:sp>
      <p:sp>
        <p:nvSpPr>
          <p:cNvPr id="12" name="Google Shape;149;p10"/>
          <p:cNvSpPr txBox="1">
            <a:spLocks/>
          </p:cNvSpPr>
          <p:nvPr/>
        </p:nvSpPr>
        <p:spPr>
          <a:xfrm>
            <a:off x="882795" y="3386489"/>
            <a:ext cx="2413908" cy="794604"/>
          </a:xfrm>
          <a:prstGeom prst="rect">
            <a:avLst/>
          </a:prstGeom>
          <a:noFill/>
          <a:ln>
            <a:noFill/>
          </a:ln>
        </p:spPr>
        <p:txBody>
          <a:bodyPr spcFirstLastPara="1" wrap="square" lIns="91425" tIns="45700" rIns="91425" bIns="45700" anchor="b" anchorCtr="0">
            <a:normAutofit fontScale="70000" lnSpcReduction="20000"/>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Arial"/>
              <a:buNone/>
              <a:defRPr sz="60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nSpc>
                <a:spcPct val="150000"/>
              </a:lnSpc>
              <a:buClr>
                <a:srgbClr val="000000"/>
              </a:buClr>
              <a:buSzPts val="8640"/>
              <a:buFont typeface="Meiryo"/>
              <a:buNone/>
            </a:pPr>
            <a:r>
              <a:rPr lang="ja-JP" altLang="en-US" sz="4770" b="1" dirty="0" smtClean="0">
                <a:solidFill>
                  <a:srgbClr val="000000"/>
                </a:solidFill>
                <a:latin typeface="ＭＳ Ｐゴシック" panose="020B0600070205080204" pitchFamily="50" charset="-128"/>
                <a:ea typeface="ＭＳ Ｐゴシック" panose="020B0600070205080204" pitchFamily="50" charset="-128"/>
                <a:cs typeface="Meiryo"/>
                <a:sym typeface="Meiryo"/>
              </a:rPr>
              <a:t>会　長</a:t>
            </a:r>
            <a:endParaRPr lang="zh-TW" altLang="en-US" sz="4770" b="1" dirty="0">
              <a:solidFill>
                <a:srgbClr val="000000"/>
              </a:solidFill>
              <a:latin typeface="新細明體"/>
              <a:ea typeface="+mj-ea"/>
              <a:cs typeface="Meiryo"/>
              <a:sym typeface="Meiryo"/>
            </a:endParaRPr>
          </a:p>
        </p:txBody>
      </p:sp>
    </p:spTree>
    <p:extLst>
      <p:ext uri="{BB962C8B-B14F-4D97-AF65-F5344CB8AC3E}">
        <p14:creationId xmlns:p14="http://schemas.microsoft.com/office/powerpoint/2010/main" val="35500644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2"/>
        <p:cNvGrpSpPr/>
        <p:nvPr/>
      </p:nvGrpSpPr>
      <p:grpSpPr>
        <a:xfrm>
          <a:off x="0" y="0"/>
          <a:ext cx="0" cy="0"/>
          <a:chOff x="0" y="0"/>
          <a:chExt cx="0" cy="0"/>
        </a:xfrm>
      </p:grpSpPr>
      <p:sp>
        <p:nvSpPr>
          <p:cNvPr id="95" name="Google Shape;95;p2"/>
          <p:cNvSpPr txBox="1"/>
          <p:nvPr/>
        </p:nvSpPr>
        <p:spPr>
          <a:xfrm>
            <a:off x="1447492" y="1398551"/>
            <a:ext cx="9421586" cy="707886"/>
          </a:xfrm>
          <a:prstGeom prst="rect">
            <a:avLst/>
          </a:prstGeom>
          <a:noFill/>
          <a:ln>
            <a:noFill/>
          </a:ln>
        </p:spPr>
        <p:txBody>
          <a:bodyPr spcFirstLastPara="1" wrap="square" lIns="91425" tIns="45700" rIns="91425" bIns="45700" anchor="t" anchorCtr="0">
            <a:noAutofit/>
          </a:bodyPr>
          <a:lstStyle/>
          <a:p>
            <a:pPr algn="ctr">
              <a:buSzPts val="4000"/>
              <a:buFont typeface="Meiryo"/>
              <a:buNone/>
            </a:pPr>
            <a:r>
              <a:rPr lang="ja-JP" altLang="en-US" sz="4000" dirty="0" smtClean="0">
                <a:latin typeface="ＭＳ Ｐゴシック" panose="020B0600070205080204" pitchFamily="50" charset="-128"/>
                <a:ea typeface="ＭＳ Ｐゴシック" panose="020B0600070205080204" pitchFamily="50" charset="-128"/>
                <a:cs typeface="Meiryo"/>
                <a:sym typeface="Meiryo"/>
              </a:rPr>
              <a:t>〇〇ブロック</a:t>
            </a:r>
            <a:r>
              <a:rPr lang="ja-JP" altLang="en-US" sz="4000" dirty="0">
                <a:latin typeface="ＭＳ Ｐゴシック" panose="020B0600070205080204" pitchFamily="50" charset="-128"/>
                <a:ea typeface="ＭＳ Ｐゴシック" panose="020B0600070205080204" pitchFamily="50" charset="-128"/>
                <a:cs typeface="Meiryo"/>
                <a:sym typeface="Meiryo"/>
              </a:rPr>
              <a:t>商工会議所青年部連合会</a:t>
            </a:r>
          </a:p>
          <a:p>
            <a:pPr algn="ctr">
              <a:buSzPts val="4000"/>
              <a:buFont typeface="Meiryo"/>
              <a:buNone/>
            </a:pPr>
            <a:endParaRPr sz="1800" dirty="0">
              <a:ea typeface="+mj-ea"/>
            </a:endParaRPr>
          </a:p>
        </p:txBody>
      </p:sp>
      <p:sp>
        <p:nvSpPr>
          <p:cNvPr id="96" name="Google Shape;96;p2"/>
          <p:cNvSpPr txBox="1"/>
          <p:nvPr/>
        </p:nvSpPr>
        <p:spPr>
          <a:xfrm>
            <a:off x="2925898" y="3208284"/>
            <a:ext cx="6340197" cy="1569660"/>
          </a:xfrm>
          <a:prstGeom prst="rect">
            <a:avLst/>
          </a:prstGeom>
          <a:noFill/>
          <a:ln>
            <a:noFill/>
          </a:ln>
        </p:spPr>
        <p:txBody>
          <a:bodyPr spcFirstLastPara="1" wrap="square" lIns="91425" tIns="45700" rIns="91425" bIns="45700" anchor="t" anchorCtr="0">
            <a:noAutofit/>
          </a:bodyPr>
          <a:lstStyle/>
          <a:p>
            <a:pPr algn="ctr">
              <a:buSzPts val="9600"/>
              <a:buFont typeface="Meiryo"/>
              <a:buNone/>
            </a:pPr>
            <a:r>
              <a:rPr lang="ja-JP" altLang="en-US" sz="9600" dirty="0" smtClean="0">
                <a:ea typeface="+mj-ea"/>
                <a:cs typeface="Meiryo"/>
                <a:sym typeface="Meiryo"/>
              </a:rPr>
              <a:t>山田　太郎</a:t>
            </a:r>
            <a:endParaRPr sz="9600" dirty="0">
              <a:ea typeface="+mj-ea"/>
              <a:cs typeface="Meiryo"/>
              <a:sym typeface="Meiryo"/>
            </a:endParaRPr>
          </a:p>
        </p:txBody>
      </p:sp>
      <p:sp>
        <p:nvSpPr>
          <p:cNvPr id="7" name="Google Shape;149;p10"/>
          <p:cNvSpPr txBox="1">
            <a:spLocks/>
          </p:cNvSpPr>
          <p:nvPr/>
        </p:nvSpPr>
        <p:spPr>
          <a:xfrm>
            <a:off x="240538" y="233989"/>
            <a:ext cx="2413908" cy="794604"/>
          </a:xfrm>
          <a:prstGeom prst="rect">
            <a:avLst/>
          </a:prstGeom>
          <a:noFill/>
          <a:ln>
            <a:noFill/>
          </a:ln>
        </p:spPr>
        <p:txBody>
          <a:bodyPr spcFirstLastPara="1" wrap="square" lIns="91425" tIns="45700" rIns="91425" bIns="45700" anchor="b" anchorCtr="0">
            <a:normAutofit fontScale="70000" lnSpcReduction="20000"/>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Arial"/>
              <a:buNone/>
              <a:defRPr sz="60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nSpc>
                <a:spcPct val="150000"/>
              </a:lnSpc>
              <a:buClr>
                <a:srgbClr val="000000"/>
              </a:buClr>
              <a:buSzPts val="8640"/>
              <a:buFont typeface="Meiryo"/>
              <a:buNone/>
            </a:pPr>
            <a:r>
              <a:rPr lang="ja-JP" altLang="en-US" sz="4770" b="1" dirty="0" smtClean="0">
                <a:solidFill>
                  <a:srgbClr val="000000"/>
                </a:solidFill>
                <a:latin typeface="Meiryo"/>
                <a:ea typeface="Meiryo"/>
                <a:cs typeface="Meiryo"/>
                <a:sym typeface="Meiryo"/>
              </a:rPr>
              <a:t>事例</a:t>
            </a:r>
            <a:r>
              <a:rPr lang="en-US" altLang="ja-JP" sz="4770" b="1" dirty="0" smtClean="0">
                <a:solidFill>
                  <a:srgbClr val="000000"/>
                </a:solidFill>
                <a:latin typeface="Meiryo"/>
                <a:ea typeface="Meiryo"/>
                <a:cs typeface="Meiryo"/>
                <a:sym typeface="Meiryo"/>
              </a:rPr>
              <a:t>5</a:t>
            </a:r>
            <a:endParaRPr lang="zh-TW" altLang="en-US" sz="4770" b="1" dirty="0">
              <a:solidFill>
                <a:srgbClr val="000000"/>
              </a:solidFill>
              <a:latin typeface="Meiryo"/>
              <a:ea typeface="Meiryo"/>
              <a:cs typeface="Meiryo"/>
              <a:sym typeface="Meiryo"/>
            </a:endParaRPr>
          </a:p>
        </p:txBody>
      </p:sp>
      <p:sp>
        <p:nvSpPr>
          <p:cNvPr id="12" name="Google Shape;149;p10"/>
          <p:cNvSpPr txBox="1">
            <a:spLocks/>
          </p:cNvSpPr>
          <p:nvPr/>
        </p:nvSpPr>
        <p:spPr>
          <a:xfrm>
            <a:off x="915452" y="3717418"/>
            <a:ext cx="2413908" cy="794604"/>
          </a:xfrm>
          <a:prstGeom prst="rect">
            <a:avLst/>
          </a:prstGeom>
          <a:noFill/>
          <a:ln>
            <a:noFill/>
          </a:ln>
        </p:spPr>
        <p:txBody>
          <a:bodyPr spcFirstLastPara="1" wrap="square" lIns="91425" tIns="45700" rIns="91425" bIns="45700" anchor="b" anchorCtr="0">
            <a:normAutofit fontScale="70000" lnSpcReduction="20000"/>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Arial"/>
              <a:buNone/>
              <a:defRPr sz="60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nSpc>
                <a:spcPct val="150000"/>
              </a:lnSpc>
              <a:buClr>
                <a:srgbClr val="000000"/>
              </a:buClr>
              <a:buSzPts val="8640"/>
              <a:buFont typeface="Meiryo"/>
              <a:buNone/>
            </a:pPr>
            <a:r>
              <a:rPr lang="ja-JP" altLang="en-US" sz="4770" b="1" dirty="0" smtClean="0">
                <a:solidFill>
                  <a:srgbClr val="000000"/>
                </a:solidFill>
                <a:latin typeface="ＭＳ Ｐゴシック" panose="020B0600070205080204" pitchFamily="50" charset="-128"/>
                <a:ea typeface="ＭＳ Ｐゴシック" panose="020B0600070205080204" pitchFamily="50" charset="-128"/>
                <a:cs typeface="Meiryo"/>
                <a:sym typeface="Meiryo"/>
              </a:rPr>
              <a:t>会　長</a:t>
            </a:r>
            <a:endParaRPr lang="zh-TW" altLang="en-US" sz="4770" b="1" dirty="0">
              <a:solidFill>
                <a:srgbClr val="000000"/>
              </a:solidFill>
              <a:latin typeface="新細明體"/>
              <a:ea typeface="+mj-ea"/>
              <a:cs typeface="Meiryo"/>
              <a:sym typeface="Meiryo"/>
            </a:endParaRPr>
          </a:p>
        </p:txBody>
      </p:sp>
    </p:spTree>
    <p:extLst>
      <p:ext uri="{BB962C8B-B14F-4D97-AF65-F5344CB8AC3E}">
        <p14:creationId xmlns:p14="http://schemas.microsoft.com/office/powerpoint/2010/main" val="38964220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2"/>
        <p:cNvGrpSpPr/>
        <p:nvPr/>
      </p:nvGrpSpPr>
      <p:grpSpPr>
        <a:xfrm>
          <a:off x="0" y="0"/>
          <a:ext cx="0" cy="0"/>
          <a:chOff x="0" y="0"/>
          <a:chExt cx="0" cy="0"/>
        </a:xfrm>
      </p:grpSpPr>
      <p:sp>
        <p:nvSpPr>
          <p:cNvPr id="7" name="Google Shape;149;p10"/>
          <p:cNvSpPr txBox="1">
            <a:spLocks/>
          </p:cNvSpPr>
          <p:nvPr/>
        </p:nvSpPr>
        <p:spPr>
          <a:xfrm>
            <a:off x="240538" y="233989"/>
            <a:ext cx="2413908" cy="794604"/>
          </a:xfrm>
          <a:prstGeom prst="rect">
            <a:avLst/>
          </a:prstGeom>
          <a:noFill/>
          <a:ln>
            <a:noFill/>
          </a:ln>
        </p:spPr>
        <p:txBody>
          <a:bodyPr spcFirstLastPara="1" wrap="square" lIns="91425" tIns="45700" rIns="91425" bIns="45700" anchor="b" anchorCtr="0">
            <a:normAutofit fontScale="70000" lnSpcReduction="20000"/>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Arial"/>
              <a:buNone/>
              <a:defRPr sz="60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nSpc>
                <a:spcPct val="150000"/>
              </a:lnSpc>
              <a:buClr>
                <a:srgbClr val="000000"/>
              </a:buClr>
              <a:buSzPts val="8640"/>
              <a:buFont typeface="Meiryo"/>
              <a:buNone/>
            </a:pPr>
            <a:r>
              <a:rPr lang="ja-JP" altLang="en-US" sz="4770" b="1" dirty="0" smtClean="0">
                <a:solidFill>
                  <a:srgbClr val="000000"/>
                </a:solidFill>
                <a:latin typeface="Meiryo"/>
                <a:ea typeface="Meiryo"/>
                <a:cs typeface="Meiryo"/>
                <a:sym typeface="Meiryo"/>
              </a:rPr>
              <a:t>事例８</a:t>
            </a:r>
            <a:endParaRPr lang="zh-TW" altLang="en-US" sz="4770" b="1" dirty="0">
              <a:solidFill>
                <a:srgbClr val="000000"/>
              </a:solidFill>
              <a:latin typeface="Meiryo"/>
              <a:ea typeface="Meiryo"/>
              <a:cs typeface="Meiryo"/>
              <a:sym typeface="Meiryo"/>
            </a:endParaRPr>
          </a:p>
        </p:txBody>
      </p:sp>
      <p:sp>
        <p:nvSpPr>
          <p:cNvPr id="8" name="Google Shape;87;p1"/>
          <p:cNvSpPr txBox="1"/>
          <p:nvPr/>
        </p:nvSpPr>
        <p:spPr>
          <a:xfrm>
            <a:off x="3431578" y="1720313"/>
            <a:ext cx="7149335" cy="625844"/>
          </a:xfrm>
          <a:prstGeom prst="rect">
            <a:avLst/>
          </a:prstGeom>
          <a:noFill/>
          <a:ln>
            <a:noFill/>
          </a:ln>
        </p:spPr>
        <p:txBody>
          <a:bodyPr spcFirstLastPara="1" wrap="square" lIns="91425" tIns="45700" rIns="91425" bIns="45700" anchor="b" anchorCtr="0">
            <a:normAutofit fontScale="92500"/>
          </a:bodyPr>
          <a:lstStyle/>
          <a:p>
            <a:pPr marL="0" marR="0" lvl="0" indent="0" algn="ctr" rtl="0">
              <a:lnSpc>
                <a:spcPct val="70000"/>
              </a:lnSpc>
              <a:spcBef>
                <a:spcPts val="0"/>
              </a:spcBef>
              <a:spcAft>
                <a:spcPts val="0"/>
              </a:spcAft>
              <a:buClr>
                <a:schemeClr val="dk1"/>
              </a:buClr>
              <a:buSzPts val="3720"/>
              <a:buFont typeface="Meiryo"/>
              <a:buNone/>
            </a:pPr>
            <a:r>
              <a:rPr lang="ja-JP" sz="3720" b="0" i="0" u="none" strike="noStrike" cap="none" dirty="0" smtClean="0">
                <a:solidFill>
                  <a:schemeClr val="dk1"/>
                </a:solidFill>
                <a:latin typeface="Meiryo"/>
                <a:ea typeface="Meiryo"/>
                <a:cs typeface="Meiryo"/>
                <a:sym typeface="Meiryo"/>
              </a:rPr>
              <a:t>令和</a:t>
            </a:r>
            <a:r>
              <a:rPr lang="ja-JP" altLang="en-US" sz="3720" b="0" i="0" u="none" strike="noStrike" cap="none" dirty="0" smtClean="0">
                <a:solidFill>
                  <a:schemeClr val="dk1"/>
                </a:solidFill>
                <a:latin typeface="Meiryo"/>
                <a:ea typeface="Meiryo"/>
                <a:cs typeface="Meiryo"/>
                <a:sym typeface="Meiryo"/>
              </a:rPr>
              <a:t>３</a:t>
            </a:r>
            <a:r>
              <a:rPr lang="ja-JP" sz="3720" b="0" i="0" u="none" strike="noStrike" cap="none" dirty="0" smtClean="0">
                <a:solidFill>
                  <a:schemeClr val="dk1"/>
                </a:solidFill>
                <a:latin typeface="Meiryo"/>
                <a:ea typeface="Meiryo"/>
                <a:cs typeface="Meiryo"/>
                <a:sym typeface="Meiryo"/>
              </a:rPr>
              <a:t>年度</a:t>
            </a:r>
            <a:r>
              <a:rPr lang="ja-JP" sz="3720" b="0" i="0" u="none" strike="noStrike" cap="none" dirty="0">
                <a:solidFill>
                  <a:schemeClr val="dk1"/>
                </a:solidFill>
                <a:latin typeface="Meiryo"/>
                <a:ea typeface="Meiryo"/>
                <a:cs typeface="Meiryo"/>
                <a:sym typeface="Meiryo"/>
              </a:rPr>
              <a:t>日本</a:t>
            </a:r>
            <a:r>
              <a:rPr lang="ja-JP" sz="3720" b="0" i="0" u="none" strike="noStrike" cap="none" dirty="0" smtClean="0">
                <a:solidFill>
                  <a:schemeClr val="dk1"/>
                </a:solidFill>
                <a:latin typeface="Meiryo"/>
                <a:ea typeface="Meiryo"/>
                <a:cs typeface="Meiryo"/>
                <a:sym typeface="Meiryo"/>
              </a:rPr>
              <a:t>ＹＥＧ</a:t>
            </a:r>
            <a:r>
              <a:rPr lang="ja-JP" altLang="en-US" sz="3720" b="0" i="0" u="none" strike="noStrike" cap="none" dirty="0" smtClean="0">
                <a:solidFill>
                  <a:schemeClr val="dk1"/>
                </a:solidFill>
                <a:latin typeface="Meiryo"/>
                <a:ea typeface="Meiryo"/>
                <a:cs typeface="Meiryo"/>
                <a:sym typeface="Meiryo"/>
              </a:rPr>
              <a:t>（</a:t>
            </a:r>
            <a:r>
              <a:rPr lang="ja-JP" altLang="en-US" sz="3720" dirty="0" smtClean="0">
                <a:solidFill>
                  <a:schemeClr val="dk1"/>
                </a:solidFill>
                <a:latin typeface="Meiryo"/>
                <a:ea typeface="Meiryo"/>
                <a:cs typeface="Meiryo"/>
                <a:sym typeface="Meiryo"/>
              </a:rPr>
              <a:t>数字全角）</a:t>
            </a:r>
            <a:endParaRPr sz="5580" b="0" i="0" u="none" strike="noStrike" cap="none" dirty="0">
              <a:solidFill>
                <a:schemeClr val="dk1"/>
              </a:solidFill>
              <a:latin typeface="Meiryo"/>
              <a:ea typeface="Meiryo"/>
              <a:cs typeface="Meiryo"/>
              <a:sym typeface="Meiryo"/>
            </a:endParaRPr>
          </a:p>
        </p:txBody>
      </p:sp>
      <p:sp>
        <p:nvSpPr>
          <p:cNvPr id="9" name="Google Shape;87;p1"/>
          <p:cNvSpPr txBox="1"/>
          <p:nvPr/>
        </p:nvSpPr>
        <p:spPr>
          <a:xfrm>
            <a:off x="3431578" y="3434813"/>
            <a:ext cx="7149335" cy="625844"/>
          </a:xfrm>
          <a:prstGeom prst="rect">
            <a:avLst/>
          </a:prstGeom>
          <a:noFill/>
          <a:ln>
            <a:noFill/>
          </a:ln>
        </p:spPr>
        <p:txBody>
          <a:bodyPr spcFirstLastPara="1" wrap="square" lIns="91425" tIns="45700" rIns="91425" bIns="45700" anchor="b" anchorCtr="0">
            <a:normAutofit fontScale="92500"/>
          </a:bodyPr>
          <a:lstStyle/>
          <a:p>
            <a:pPr marL="0" marR="0" lvl="0" indent="0" algn="ctr" rtl="0">
              <a:lnSpc>
                <a:spcPct val="70000"/>
              </a:lnSpc>
              <a:spcBef>
                <a:spcPts val="0"/>
              </a:spcBef>
              <a:spcAft>
                <a:spcPts val="0"/>
              </a:spcAft>
              <a:buClr>
                <a:schemeClr val="dk1"/>
              </a:buClr>
              <a:buSzPts val="3720"/>
              <a:buFont typeface="Meiryo"/>
              <a:buNone/>
            </a:pPr>
            <a:r>
              <a:rPr lang="ja-JP" sz="3720" b="0" i="0" u="none" strike="noStrike" cap="none" dirty="0" smtClean="0">
                <a:solidFill>
                  <a:schemeClr val="dk1"/>
                </a:solidFill>
                <a:latin typeface="Meiryo"/>
                <a:ea typeface="Meiryo"/>
                <a:cs typeface="Meiryo"/>
                <a:sym typeface="Meiryo"/>
              </a:rPr>
              <a:t>令和</a:t>
            </a:r>
            <a:r>
              <a:rPr lang="en-US" altLang="ja-JP" sz="3720" dirty="0" smtClean="0">
                <a:solidFill>
                  <a:schemeClr val="dk1"/>
                </a:solidFill>
                <a:latin typeface="Meiryo"/>
                <a:ea typeface="Meiryo"/>
                <a:cs typeface="Meiryo"/>
                <a:sym typeface="Meiryo"/>
              </a:rPr>
              <a:t>3</a:t>
            </a:r>
            <a:r>
              <a:rPr lang="ja-JP" sz="3720" b="0" i="0" u="none" strike="noStrike" cap="none" dirty="0" smtClean="0">
                <a:solidFill>
                  <a:schemeClr val="dk1"/>
                </a:solidFill>
                <a:latin typeface="Meiryo"/>
                <a:ea typeface="Meiryo"/>
                <a:cs typeface="Meiryo"/>
                <a:sym typeface="Meiryo"/>
              </a:rPr>
              <a:t>年度</a:t>
            </a:r>
            <a:r>
              <a:rPr lang="ja-JP" sz="3720" b="0" i="0" u="none" strike="noStrike" cap="none" dirty="0">
                <a:solidFill>
                  <a:schemeClr val="dk1"/>
                </a:solidFill>
                <a:latin typeface="Meiryo"/>
                <a:ea typeface="Meiryo"/>
                <a:cs typeface="Meiryo"/>
                <a:sym typeface="Meiryo"/>
              </a:rPr>
              <a:t>日本</a:t>
            </a:r>
            <a:r>
              <a:rPr lang="ja-JP" sz="3720" b="0" i="0" u="none" strike="noStrike" cap="none" dirty="0" smtClean="0">
                <a:solidFill>
                  <a:schemeClr val="dk1"/>
                </a:solidFill>
                <a:latin typeface="Meiryo"/>
                <a:ea typeface="Meiryo"/>
                <a:cs typeface="Meiryo"/>
                <a:sym typeface="Meiryo"/>
              </a:rPr>
              <a:t>ＹＥＧ</a:t>
            </a:r>
            <a:r>
              <a:rPr lang="ja-JP" altLang="en-US" sz="3720" b="0" i="0" u="none" strike="noStrike" cap="none" dirty="0" smtClean="0">
                <a:solidFill>
                  <a:schemeClr val="dk1"/>
                </a:solidFill>
                <a:latin typeface="Meiryo"/>
                <a:ea typeface="Meiryo"/>
                <a:cs typeface="Meiryo"/>
                <a:sym typeface="Meiryo"/>
              </a:rPr>
              <a:t>（数字半角）</a:t>
            </a:r>
            <a:endParaRPr sz="5580" b="0" i="0" u="none" strike="noStrike" cap="none" dirty="0">
              <a:solidFill>
                <a:schemeClr val="dk1"/>
              </a:solidFill>
              <a:latin typeface="Meiryo"/>
              <a:ea typeface="Meiryo"/>
              <a:cs typeface="Meiryo"/>
              <a:sym typeface="Meiryo"/>
            </a:endParaRPr>
          </a:p>
        </p:txBody>
      </p:sp>
    </p:spTree>
    <p:extLst>
      <p:ext uri="{BB962C8B-B14F-4D97-AF65-F5344CB8AC3E}">
        <p14:creationId xmlns:p14="http://schemas.microsoft.com/office/powerpoint/2010/main" val="11743886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2"/>
        <p:cNvGrpSpPr/>
        <p:nvPr/>
      </p:nvGrpSpPr>
      <p:grpSpPr>
        <a:xfrm>
          <a:off x="0" y="0"/>
          <a:ext cx="0" cy="0"/>
          <a:chOff x="0" y="0"/>
          <a:chExt cx="0" cy="0"/>
        </a:xfrm>
      </p:grpSpPr>
      <p:sp>
        <p:nvSpPr>
          <p:cNvPr id="7" name="Google Shape;149;p10"/>
          <p:cNvSpPr txBox="1">
            <a:spLocks/>
          </p:cNvSpPr>
          <p:nvPr/>
        </p:nvSpPr>
        <p:spPr>
          <a:xfrm>
            <a:off x="240538" y="233989"/>
            <a:ext cx="2413908" cy="794604"/>
          </a:xfrm>
          <a:prstGeom prst="rect">
            <a:avLst/>
          </a:prstGeom>
          <a:noFill/>
          <a:ln>
            <a:noFill/>
          </a:ln>
        </p:spPr>
        <p:txBody>
          <a:bodyPr spcFirstLastPara="1" wrap="square" lIns="91425" tIns="45700" rIns="91425" bIns="45700" anchor="b" anchorCtr="0">
            <a:normAutofit fontScale="70000" lnSpcReduction="20000"/>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Arial"/>
              <a:buNone/>
              <a:defRPr sz="60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nSpc>
                <a:spcPct val="150000"/>
              </a:lnSpc>
              <a:buClr>
                <a:srgbClr val="000000"/>
              </a:buClr>
              <a:buSzPts val="8640"/>
              <a:buFont typeface="Meiryo"/>
              <a:buNone/>
            </a:pPr>
            <a:r>
              <a:rPr lang="ja-JP" altLang="en-US" sz="4770" b="1" dirty="0" smtClean="0">
                <a:solidFill>
                  <a:srgbClr val="000000"/>
                </a:solidFill>
                <a:latin typeface="Meiryo"/>
                <a:ea typeface="Meiryo"/>
                <a:cs typeface="Meiryo"/>
                <a:sym typeface="Meiryo"/>
              </a:rPr>
              <a:t>事例９</a:t>
            </a:r>
            <a:endParaRPr lang="zh-TW" altLang="en-US" sz="4770" b="1" dirty="0">
              <a:solidFill>
                <a:srgbClr val="000000"/>
              </a:solidFill>
              <a:latin typeface="Meiryo"/>
              <a:ea typeface="Meiryo"/>
              <a:cs typeface="Meiryo"/>
              <a:sym typeface="Meiryo"/>
            </a:endParaRPr>
          </a:p>
        </p:txBody>
      </p:sp>
      <p:sp>
        <p:nvSpPr>
          <p:cNvPr id="3" name="Google Shape;95;p2"/>
          <p:cNvSpPr txBox="1"/>
          <p:nvPr/>
        </p:nvSpPr>
        <p:spPr>
          <a:xfrm>
            <a:off x="2266944" y="2210093"/>
            <a:ext cx="7658100" cy="707886"/>
          </a:xfrm>
          <a:prstGeom prst="rect">
            <a:avLst/>
          </a:prstGeom>
          <a:noFill/>
          <a:ln>
            <a:noFill/>
          </a:ln>
        </p:spPr>
        <p:txBody>
          <a:bodyPr spcFirstLastPara="1" wrap="square" lIns="91425" tIns="45700" rIns="91425" bIns="45700" anchor="t" anchorCtr="0">
            <a:noAutofit/>
          </a:bodyPr>
          <a:lstStyle/>
          <a:p>
            <a:pPr algn="ctr">
              <a:buSzPts val="4000"/>
              <a:buFont typeface="Meiryo"/>
              <a:buNone/>
            </a:pPr>
            <a:r>
              <a:rPr lang="ja-JP" altLang="en-US" sz="5400" dirty="0" smtClean="0">
                <a:latin typeface="+mj-ea"/>
                <a:ea typeface="+mj-ea"/>
              </a:rPr>
              <a:t>日本商工会議所青年部</a:t>
            </a:r>
            <a:endParaRPr sz="5400" dirty="0">
              <a:latin typeface="+mj-ea"/>
              <a:ea typeface="+mj-ea"/>
            </a:endParaRPr>
          </a:p>
        </p:txBody>
      </p:sp>
      <p:sp>
        <p:nvSpPr>
          <p:cNvPr id="4" name="Google Shape;96;p2"/>
          <p:cNvSpPr txBox="1"/>
          <p:nvPr/>
        </p:nvSpPr>
        <p:spPr>
          <a:xfrm>
            <a:off x="3197346" y="3324423"/>
            <a:ext cx="6340197" cy="1569660"/>
          </a:xfrm>
          <a:prstGeom prst="rect">
            <a:avLst/>
          </a:prstGeom>
          <a:noFill/>
          <a:ln>
            <a:noFill/>
          </a:ln>
        </p:spPr>
        <p:txBody>
          <a:bodyPr spcFirstLastPara="1" wrap="square" lIns="91425" tIns="45700" rIns="91425" bIns="45700" anchor="t" anchorCtr="0">
            <a:noAutofit/>
          </a:bodyPr>
          <a:lstStyle/>
          <a:p>
            <a:pPr algn="ctr">
              <a:buSzPts val="9600"/>
              <a:buFont typeface="Meiryo"/>
              <a:buNone/>
            </a:pPr>
            <a:r>
              <a:rPr lang="ja-JP" altLang="en-US" sz="9600" dirty="0" smtClean="0">
                <a:latin typeface="ＭＳ Ｐゴシック" panose="020B0600070205080204" pitchFamily="50" charset="-128"/>
                <a:ea typeface="ＭＳ Ｐゴシック" panose="020B0600070205080204" pitchFamily="50" charset="-128"/>
                <a:cs typeface="Meiryo"/>
                <a:sym typeface="Meiryo"/>
              </a:rPr>
              <a:t>吉川 正明</a:t>
            </a:r>
            <a:endParaRPr sz="9600" dirty="0">
              <a:ea typeface="+mj-ea"/>
              <a:cs typeface="Meiryo"/>
              <a:sym typeface="Meiryo"/>
            </a:endParaRPr>
          </a:p>
        </p:txBody>
      </p:sp>
      <p:sp>
        <p:nvSpPr>
          <p:cNvPr id="5" name="Google Shape;95;p2"/>
          <p:cNvSpPr txBox="1"/>
          <p:nvPr/>
        </p:nvSpPr>
        <p:spPr>
          <a:xfrm>
            <a:off x="2654446" y="960068"/>
            <a:ext cx="6883097" cy="707886"/>
          </a:xfrm>
          <a:prstGeom prst="rect">
            <a:avLst/>
          </a:prstGeom>
          <a:noFill/>
          <a:ln>
            <a:noFill/>
          </a:ln>
        </p:spPr>
        <p:txBody>
          <a:bodyPr spcFirstLastPara="1" wrap="square" lIns="91425" tIns="45700" rIns="91425" bIns="45700" anchor="t" anchorCtr="0">
            <a:noAutofit/>
          </a:bodyPr>
          <a:lstStyle/>
          <a:p>
            <a:pPr algn="ctr">
              <a:buSzPts val="4000"/>
              <a:buFont typeface="Meiryo"/>
              <a:buNone/>
            </a:pPr>
            <a:r>
              <a:rPr lang="ja-JP" altLang="en-US" sz="4800" dirty="0" smtClean="0">
                <a:latin typeface="+mj-ea"/>
                <a:ea typeface="+mj-ea"/>
              </a:rPr>
              <a:t>主催者挨拶</a:t>
            </a:r>
            <a:endParaRPr sz="4800" dirty="0">
              <a:latin typeface="+mj-ea"/>
              <a:ea typeface="+mj-ea"/>
            </a:endParaRPr>
          </a:p>
        </p:txBody>
      </p:sp>
      <p:sp>
        <p:nvSpPr>
          <p:cNvPr id="6" name="Google Shape;149;p10"/>
          <p:cNvSpPr txBox="1">
            <a:spLocks/>
          </p:cNvSpPr>
          <p:nvPr/>
        </p:nvSpPr>
        <p:spPr>
          <a:xfrm>
            <a:off x="1059990" y="4093932"/>
            <a:ext cx="2413908" cy="794604"/>
          </a:xfrm>
          <a:prstGeom prst="rect">
            <a:avLst/>
          </a:prstGeom>
          <a:noFill/>
          <a:ln>
            <a:noFill/>
          </a:ln>
        </p:spPr>
        <p:txBody>
          <a:bodyPr spcFirstLastPara="1" wrap="square" lIns="91425" tIns="45700" rIns="91425" bIns="45700" anchor="b" anchorCtr="0">
            <a:no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Arial"/>
              <a:buNone/>
              <a:defRPr sz="60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nSpc>
                <a:spcPct val="150000"/>
              </a:lnSpc>
              <a:buClr>
                <a:srgbClr val="000000"/>
              </a:buClr>
              <a:buSzPts val="8640"/>
              <a:buFont typeface="Meiryo"/>
              <a:buNone/>
            </a:pPr>
            <a:r>
              <a:rPr lang="ja-JP" altLang="en-US" sz="5400" dirty="0" smtClean="0">
                <a:solidFill>
                  <a:srgbClr val="000000"/>
                </a:solidFill>
                <a:latin typeface="+mj-ea"/>
                <a:ea typeface="+mj-ea"/>
                <a:cs typeface="Meiryo"/>
                <a:sym typeface="Meiryo"/>
              </a:rPr>
              <a:t>会　長</a:t>
            </a:r>
            <a:endParaRPr lang="zh-TW" altLang="en-US" sz="5400" dirty="0">
              <a:solidFill>
                <a:srgbClr val="000000"/>
              </a:solidFill>
              <a:latin typeface="+mj-ea"/>
              <a:ea typeface="+mj-ea"/>
              <a:cs typeface="Meiryo"/>
              <a:sym typeface="Meiryo"/>
            </a:endParaRPr>
          </a:p>
        </p:txBody>
      </p:sp>
    </p:spTree>
    <p:extLst>
      <p:ext uri="{BB962C8B-B14F-4D97-AF65-F5344CB8AC3E}">
        <p14:creationId xmlns:p14="http://schemas.microsoft.com/office/powerpoint/2010/main" val="10616593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2"/>
        <p:cNvGrpSpPr/>
        <p:nvPr/>
      </p:nvGrpSpPr>
      <p:grpSpPr>
        <a:xfrm>
          <a:off x="0" y="0"/>
          <a:ext cx="0" cy="0"/>
          <a:chOff x="0" y="0"/>
          <a:chExt cx="0" cy="0"/>
        </a:xfrm>
      </p:grpSpPr>
      <p:sp>
        <p:nvSpPr>
          <p:cNvPr id="7" name="Google Shape;149;p10"/>
          <p:cNvSpPr txBox="1">
            <a:spLocks/>
          </p:cNvSpPr>
          <p:nvPr/>
        </p:nvSpPr>
        <p:spPr>
          <a:xfrm>
            <a:off x="240538" y="233989"/>
            <a:ext cx="2413908" cy="794604"/>
          </a:xfrm>
          <a:prstGeom prst="rect">
            <a:avLst/>
          </a:prstGeom>
          <a:noFill/>
          <a:ln>
            <a:noFill/>
          </a:ln>
        </p:spPr>
        <p:txBody>
          <a:bodyPr spcFirstLastPara="1" wrap="square" lIns="91425" tIns="45700" rIns="91425" bIns="45700" anchor="b" anchorCtr="0">
            <a:normAutofit fontScale="70000" lnSpcReduction="20000"/>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Arial"/>
              <a:buNone/>
              <a:defRPr sz="60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nSpc>
                <a:spcPct val="150000"/>
              </a:lnSpc>
              <a:buClr>
                <a:srgbClr val="000000"/>
              </a:buClr>
              <a:buSzPts val="8640"/>
              <a:buFont typeface="Meiryo"/>
              <a:buNone/>
            </a:pPr>
            <a:r>
              <a:rPr lang="ja-JP" altLang="en-US" sz="4770" b="1" dirty="0" smtClean="0">
                <a:solidFill>
                  <a:srgbClr val="000000"/>
                </a:solidFill>
                <a:latin typeface="Meiryo"/>
                <a:ea typeface="Meiryo"/>
                <a:cs typeface="Meiryo"/>
                <a:sym typeface="Meiryo"/>
              </a:rPr>
              <a:t>事例９</a:t>
            </a:r>
            <a:endParaRPr lang="zh-TW" altLang="en-US" sz="4770" b="1" dirty="0">
              <a:solidFill>
                <a:srgbClr val="000000"/>
              </a:solidFill>
              <a:latin typeface="Meiryo"/>
              <a:ea typeface="Meiryo"/>
              <a:cs typeface="Meiryo"/>
              <a:sym typeface="Meiryo"/>
            </a:endParaRPr>
          </a:p>
        </p:txBody>
      </p:sp>
      <p:sp>
        <p:nvSpPr>
          <p:cNvPr id="3" name="Google Shape;95;p2"/>
          <p:cNvSpPr txBox="1"/>
          <p:nvPr/>
        </p:nvSpPr>
        <p:spPr>
          <a:xfrm>
            <a:off x="2266944" y="2210093"/>
            <a:ext cx="7658100" cy="707886"/>
          </a:xfrm>
          <a:prstGeom prst="rect">
            <a:avLst/>
          </a:prstGeom>
          <a:noFill/>
          <a:ln>
            <a:noFill/>
          </a:ln>
        </p:spPr>
        <p:txBody>
          <a:bodyPr spcFirstLastPara="1" wrap="square" lIns="91425" tIns="45700" rIns="91425" bIns="45700" anchor="t" anchorCtr="0">
            <a:noAutofit/>
          </a:bodyPr>
          <a:lstStyle/>
          <a:p>
            <a:pPr algn="ctr">
              <a:buSzPts val="4000"/>
              <a:buFont typeface="Meiryo"/>
              <a:buNone/>
            </a:pPr>
            <a:r>
              <a:rPr lang="ja-JP" altLang="en-US" sz="5400" dirty="0" smtClean="0">
                <a:latin typeface="ＭＳ Ｐゴシック" panose="020B0600070205080204" pitchFamily="50" charset="-128"/>
                <a:ea typeface="ＭＳ Ｐゴシック" panose="020B0600070205080204" pitchFamily="50" charset="-128"/>
              </a:rPr>
              <a:t>日本ＹＥＧ</a:t>
            </a:r>
            <a:endParaRPr sz="5400" dirty="0">
              <a:ea typeface="+mj-ea"/>
            </a:endParaRPr>
          </a:p>
        </p:txBody>
      </p:sp>
      <p:sp>
        <p:nvSpPr>
          <p:cNvPr id="4" name="Google Shape;96;p2"/>
          <p:cNvSpPr txBox="1"/>
          <p:nvPr/>
        </p:nvSpPr>
        <p:spPr>
          <a:xfrm>
            <a:off x="3197346" y="3324423"/>
            <a:ext cx="6340197" cy="1569660"/>
          </a:xfrm>
          <a:prstGeom prst="rect">
            <a:avLst/>
          </a:prstGeom>
          <a:noFill/>
          <a:ln>
            <a:noFill/>
          </a:ln>
        </p:spPr>
        <p:txBody>
          <a:bodyPr spcFirstLastPara="1" wrap="square" lIns="91425" tIns="45700" rIns="91425" bIns="45700" anchor="t" anchorCtr="0">
            <a:noAutofit/>
          </a:bodyPr>
          <a:lstStyle/>
          <a:p>
            <a:pPr algn="ctr">
              <a:buSzPts val="9600"/>
              <a:buFont typeface="Meiryo"/>
              <a:buNone/>
            </a:pPr>
            <a:r>
              <a:rPr lang="ja-JP" altLang="en-US" sz="9600" dirty="0" smtClean="0">
                <a:latin typeface="ＭＳ Ｐゴシック" panose="020B0600070205080204" pitchFamily="50" charset="-128"/>
                <a:ea typeface="ＭＳ Ｐゴシック" panose="020B0600070205080204" pitchFamily="50" charset="-128"/>
                <a:cs typeface="Meiryo"/>
                <a:sym typeface="Meiryo"/>
              </a:rPr>
              <a:t>吉川 正明</a:t>
            </a:r>
            <a:endParaRPr sz="9600" dirty="0">
              <a:ea typeface="+mj-ea"/>
              <a:cs typeface="Meiryo"/>
              <a:sym typeface="Meiryo"/>
            </a:endParaRPr>
          </a:p>
        </p:txBody>
      </p:sp>
      <p:sp>
        <p:nvSpPr>
          <p:cNvPr id="5" name="Google Shape;95;p2"/>
          <p:cNvSpPr txBox="1"/>
          <p:nvPr/>
        </p:nvSpPr>
        <p:spPr>
          <a:xfrm>
            <a:off x="2654446" y="960068"/>
            <a:ext cx="6883097" cy="707886"/>
          </a:xfrm>
          <a:prstGeom prst="rect">
            <a:avLst/>
          </a:prstGeom>
          <a:noFill/>
          <a:ln>
            <a:noFill/>
          </a:ln>
        </p:spPr>
        <p:txBody>
          <a:bodyPr spcFirstLastPara="1" wrap="square" lIns="91425" tIns="45700" rIns="91425" bIns="45700" anchor="t" anchorCtr="0">
            <a:noAutofit/>
          </a:bodyPr>
          <a:lstStyle/>
          <a:p>
            <a:pPr algn="ctr">
              <a:buSzPts val="4000"/>
              <a:buFont typeface="Meiryo"/>
              <a:buNone/>
            </a:pPr>
            <a:r>
              <a:rPr lang="ja-JP" altLang="en-US" sz="4800" dirty="0" smtClean="0">
                <a:latin typeface="ＭＳ Ｐゴシック" panose="020B0600070205080204" pitchFamily="50" charset="-128"/>
                <a:ea typeface="ＭＳ Ｐゴシック" panose="020B0600070205080204" pitchFamily="50" charset="-128"/>
              </a:rPr>
              <a:t>主催者挨拶</a:t>
            </a:r>
            <a:endParaRPr sz="4800" dirty="0">
              <a:ea typeface="+mj-ea"/>
            </a:endParaRPr>
          </a:p>
        </p:txBody>
      </p:sp>
      <p:sp>
        <p:nvSpPr>
          <p:cNvPr id="6" name="Google Shape;149;p10"/>
          <p:cNvSpPr txBox="1">
            <a:spLocks/>
          </p:cNvSpPr>
          <p:nvPr/>
        </p:nvSpPr>
        <p:spPr>
          <a:xfrm>
            <a:off x="1059990" y="4093932"/>
            <a:ext cx="2413908" cy="794604"/>
          </a:xfrm>
          <a:prstGeom prst="rect">
            <a:avLst/>
          </a:prstGeom>
          <a:noFill/>
          <a:ln>
            <a:noFill/>
          </a:ln>
        </p:spPr>
        <p:txBody>
          <a:bodyPr spcFirstLastPara="1" wrap="square" lIns="91425" tIns="45700" rIns="91425" bIns="45700" anchor="b" anchorCtr="0">
            <a:no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Arial"/>
              <a:buNone/>
              <a:defRPr sz="60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nSpc>
                <a:spcPct val="150000"/>
              </a:lnSpc>
              <a:buClr>
                <a:srgbClr val="000000"/>
              </a:buClr>
              <a:buSzPts val="8640"/>
              <a:buFont typeface="Meiryo"/>
              <a:buNone/>
            </a:pPr>
            <a:r>
              <a:rPr lang="ja-JP" altLang="en-US" sz="5400" dirty="0" smtClean="0">
                <a:solidFill>
                  <a:srgbClr val="000000"/>
                </a:solidFill>
                <a:latin typeface="ＭＳ Ｐゴシック" panose="020B0600070205080204" pitchFamily="50" charset="-128"/>
                <a:ea typeface="ＭＳ Ｐゴシック" panose="020B0600070205080204" pitchFamily="50" charset="-128"/>
                <a:cs typeface="Meiryo"/>
                <a:sym typeface="Meiryo"/>
              </a:rPr>
              <a:t>会　長</a:t>
            </a:r>
            <a:endParaRPr lang="zh-TW" altLang="en-US" sz="5400" dirty="0">
              <a:solidFill>
                <a:srgbClr val="000000"/>
              </a:solidFill>
              <a:latin typeface="新細明體"/>
              <a:ea typeface="+mj-ea"/>
              <a:cs typeface="Meiryo"/>
              <a:sym typeface="Meiryo"/>
            </a:endParaRPr>
          </a:p>
        </p:txBody>
      </p:sp>
    </p:spTree>
    <p:extLst>
      <p:ext uri="{BB962C8B-B14F-4D97-AF65-F5344CB8AC3E}">
        <p14:creationId xmlns:p14="http://schemas.microsoft.com/office/powerpoint/2010/main" val="16881422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2"/>
        <p:cNvGrpSpPr/>
        <p:nvPr/>
      </p:nvGrpSpPr>
      <p:grpSpPr>
        <a:xfrm>
          <a:off x="0" y="0"/>
          <a:ext cx="0" cy="0"/>
          <a:chOff x="0" y="0"/>
          <a:chExt cx="0" cy="0"/>
        </a:xfrm>
      </p:grpSpPr>
      <p:sp>
        <p:nvSpPr>
          <p:cNvPr id="3" name="Google Shape;95;p2"/>
          <p:cNvSpPr txBox="1"/>
          <p:nvPr/>
        </p:nvSpPr>
        <p:spPr>
          <a:xfrm>
            <a:off x="2266944" y="2210093"/>
            <a:ext cx="7658100" cy="707886"/>
          </a:xfrm>
          <a:prstGeom prst="rect">
            <a:avLst/>
          </a:prstGeom>
          <a:noFill/>
          <a:ln>
            <a:noFill/>
          </a:ln>
        </p:spPr>
        <p:txBody>
          <a:bodyPr spcFirstLastPara="1" wrap="square" lIns="91425" tIns="45700" rIns="91425" bIns="45700" anchor="t" anchorCtr="0">
            <a:noAutofit/>
          </a:bodyPr>
          <a:lstStyle/>
          <a:p>
            <a:pPr algn="ctr">
              <a:buSzPts val="4000"/>
              <a:buFont typeface="Meiryo"/>
              <a:buNone/>
            </a:pPr>
            <a:r>
              <a:rPr lang="ja-JP" altLang="en-US" sz="9600" dirty="0" smtClean="0">
                <a:latin typeface="ＭＳ Ｐゴシック" panose="020B0600070205080204" pitchFamily="50" charset="-128"/>
                <a:ea typeface="ＭＳ Ｐゴシック" panose="020B0600070205080204" pitchFamily="50" charset="-128"/>
              </a:rPr>
              <a:t>参考資料</a:t>
            </a:r>
            <a:endParaRPr sz="9600"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8041909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 xmlns:a16="http://schemas.microsoft.com/office/drawing/2014/main" id="{42A4FC2C-047E-45A5-965D-8E1E3BF09BC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6" name="テキスト ボックス 5">
            <a:extLst>
              <a:ext uri="{FF2B5EF4-FFF2-40B4-BE49-F238E27FC236}">
                <a16:creationId xmlns="" xmlns:a16="http://schemas.microsoft.com/office/drawing/2014/main" id="{AC14EE79-5862-4E82-A2A7-512BD6E9480F}"/>
              </a:ext>
            </a:extLst>
          </p:cNvPr>
          <p:cNvSpPr txBox="1"/>
          <p:nvPr/>
        </p:nvSpPr>
        <p:spPr>
          <a:xfrm>
            <a:off x="1399310" y="1905506"/>
            <a:ext cx="9393380" cy="3046988"/>
          </a:xfrm>
          <a:prstGeom prst="rect">
            <a:avLst/>
          </a:prstGeom>
          <a:noFill/>
          <a:effectLst>
            <a:outerShdw dist="63500" dir="2700000" algn="ctr" rotWithShape="0">
              <a:schemeClr val="tx1"/>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ja-JP" altLang="en-US" sz="9600" b="1" dirty="0" smtClean="0">
                <a:solidFill>
                  <a:srgbClr val="FFFFFF"/>
                </a:solidFill>
                <a:effectLst>
                  <a:outerShdw blurRad="38100" dist="38100" dir="2700000" algn="tl">
                    <a:srgbClr val="000000">
                      <a:alpha val="43137"/>
                    </a:srgbClr>
                  </a:outerShdw>
                </a:effectLst>
                <a:latin typeface="メイリオ"/>
                <a:ea typeface="メイリオ"/>
              </a:rPr>
              <a:t>参加商工会議所青年部紹介</a:t>
            </a:r>
            <a:endParaRPr lang="ja-JP" altLang="en-US" sz="9600" b="1" dirty="0">
              <a:solidFill>
                <a:srgbClr val="FFFFFF"/>
              </a:solidFill>
              <a:effectLst>
                <a:outerShdw blurRad="38100" dist="38100" dir="2700000" algn="tl">
                  <a:srgbClr val="000000">
                    <a:alpha val="43137"/>
                  </a:srgbClr>
                </a:outerShdw>
              </a:effectLst>
              <a:latin typeface="メイリオ"/>
              <a:ea typeface="メイリオ"/>
            </a:endParaRPr>
          </a:p>
        </p:txBody>
      </p:sp>
    </p:spTree>
    <p:extLst>
      <p:ext uri="{BB962C8B-B14F-4D97-AF65-F5344CB8AC3E}">
        <p14:creationId xmlns:p14="http://schemas.microsoft.com/office/powerpoint/2010/main" val="26187866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48"/>
        <p:cNvGrpSpPr/>
        <p:nvPr/>
      </p:nvGrpSpPr>
      <p:grpSpPr>
        <a:xfrm>
          <a:off x="0" y="0"/>
          <a:ext cx="0" cy="0"/>
          <a:chOff x="0" y="0"/>
          <a:chExt cx="0" cy="0"/>
        </a:xfrm>
      </p:grpSpPr>
      <p:cxnSp>
        <p:nvCxnSpPr>
          <p:cNvPr id="150" name="Google Shape;150;p10"/>
          <p:cNvCxnSpPr/>
          <p:nvPr/>
        </p:nvCxnSpPr>
        <p:spPr>
          <a:xfrm>
            <a:off x="312821" y="1203158"/>
            <a:ext cx="11566358" cy="0"/>
          </a:xfrm>
          <a:prstGeom prst="straightConnector1">
            <a:avLst/>
          </a:prstGeom>
          <a:noFill/>
          <a:ln w="38100" cap="flat" cmpd="sng">
            <a:solidFill>
              <a:schemeClr val="accent1"/>
            </a:solidFill>
            <a:prstDash val="solid"/>
            <a:miter lim="800000"/>
            <a:headEnd type="none" w="sm" len="sm"/>
            <a:tailEnd type="none" w="sm" len="sm"/>
          </a:ln>
        </p:spPr>
      </p:cxnSp>
      <p:sp>
        <p:nvSpPr>
          <p:cNvPr id="3" name="Google Shape;94;p2"/>
          <p:cNvSpPr txBox="1"/>
          <p:nvPr/>
        </p:nvSpPr>
        <p:spPr>
          <a:xfrm>
            <a:off x="1728103" y="233673"/>
            <a:ext cx="8735785" cy="83099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SzPts val="4800"/>
              <a:buFont typeface="Meiryo"/>
              <a:buNone/>
            </a:pPr>
            <a:r>
              <a:rPr lang="ja-JP" altLang="en-US" sz="4800" b="0" i="0" u="none" strike="noStrike" cap="none" dirty="0" smtClean="0">
                <a:solidFill>
                  <a:schemeClr val="dk1"/>
                </a:solidFill>
                <a:latin typeface="+mj-ea"/>
                <a:ea typeface="+mj-ea"/>
                <a:cs typeface="Meiryo"/>
                <a:sym typeface="Meiryo"/>
              </a:rPr>
              <a:t>パワーポイント作成に</a:t>
            </a:r>
            <a:r>
              <a:rPr lang="ja-JP" altLang="en-US" sz="4800" dirty="0">
                <a:solidFill>
                  <a:schemeClr val="dk1"/>
                </a:solidFill>
                <a:latin typeface="+mj-ea"/>
                <a:ea typeface="+mj-ea"/>
                <a:cs typeface="Meiryo"/>
                <a:sym typeface="Meiryo"/>
              </a:rPr>
              <a:t>ついて</a:t>
            </a:r>
            <a:endParaRPr sz="4800" b="0" i="0" u="none" strike="noStrike" cap="none" dirty="0">
              <a:solidFill>
                <a:schemeClr val="dk1"/>
              </a:solidFill>
              <a:latin typeface="+mj-ea"/>
              <a:ea typeface="+mj-ea"/>
              <a:cs typeface="Meiryo"/>
              <a:sym typeface="Meiryo"/>
            </a:endParaRPr>
          </a:p>
        </p:txBody>
      </p:sp>
      <p:sp>
        <p:nvSpPr>
          <p:cNvPr id="4" name="Google Shape;96;p2"/>
          <p:cNvSpPr txBox="1"/>
          <p:nvPr/>
        </p:nvSpPr>
        <p:spPr>
          <a:xfrm>
            <a:off x="1028700" y="1551214"/>
            <a:ext cx="10401300" cy="4278086"/>
          </a:xfrm>
          <a:prstGeom prst="rect">
            <a:avLst/>
          </a:prstGeom>
          <a:noFill/>
          <a:ln>
            <a:noFill/>
          </a:ln>
        </p:spPr>
        <p:txBody>
          <a:bodyPr spcFirstLastPara="1" wrap="square" lIns="91425" tIns="45700" rIns="91425" bIns="45700" anchor="t" anchorCtr="0">
            <a:noAutofit/>
          </a:bodyPr>
          <a:lstStyle/>
          <a:p>
            <a:pPr marL="0" marR="0" lvl="0" indent="0" rtl="0">
              <a:lnSpc>
                <a:spcPct val="100000"/>
              </a:lnSpc>
              <a:spcBef>
                <a:spcPts val="0"/>
              </a:spcBef>
              <a:spcAft>
                <a:spcPts val="0"/>
              </a:spcAft>
              <a:buClr>
                <a:schemeClr val="dk1"/>
              </a:buClr>
              <a:buSzPts val="9600"/>
              <a:buFont typeface="Meiryo"/>
              <a:buNone/>
            </a:pPr>
            <a:r>
              <a:rPr lang="ja-JP" altLang="en-US" sz="4800" b="0" i="0" u="none" strike="noStrike" cap="none" dirty="0" smtClean="0">
                <a:solidFill>
                  <a:schemeClr val="dk1"/>
                </a:solidFill>
                <a:latin typeface="+mj-ea"/>
                <a:ea typeface="+mj-ea"/>
                <a:cs typeface="Meiryo"/>
                <a:sym typeface="Meiryo"/>
              </a:rPr>
              <a:t>１．文字のフォント・大きさは統一ですること★</a:t>
            </a:r>
            <a:endParaRPr lang="en-US" altLang="ja-JP" sz="4800" b="0" i="0" u="none" strike="noStrike" cap="none" dirty="0" smtClean="0">
              <a:solidFill>
                <a:schemeClr val="dk1"/>
              </a:solidFill>
              <a:latin typeface="+mj-ea"/>
              <a:ea typeface="+mj-ea"/>
              <a:cs typeface="Meiryo"/>
              <a:sym typeface="Meiryo"/>
            </a:endParaRPr>
          </a:p>
          <a:p>
            <a:pPr marL="0" marR="0" lvl="0" indent="0" rtl="0">
              <a:lnSpc>
                <a:spcPct val="100000"/>
              </a:lnSpc>
              <a:spcBef>
                <a:spcPts val="0"/>
              </a:spcBef>
              <a:spcAft>
                <a:spcPts val="0"/>
              </a:spcAft>
              <a:buClr>
                <a:schemeClr val="dk1"/>
              </a:buClr>
              <a:buSzPts val="9600"/>
              <a:buFont typeface="Meiryo"/>
              <a:buNone/>
            </a:pPr>
            <a:r>
              <a:rPr lang="ja-JP" altLang="en-US" sz="4800" dirty="0">
                <a:solidFill>
                  <a:schemeClr val="dk1"/>
                </a:solidFill>
                <a:latin typeface="+mj-ea"/>
                <a:ea typeface="+mj-ea"/>
                <a:cs typeface="Meiryo"/>
                <a:sym typeface="Meiryo"/>
              </a:rPr>
              <a:t>２</a:t>
            </a:r>
            <a:r>
              <a:rPr lang="ja-JP" altLang="en-US" sz="4800" dirty="0" smtClean="0">
                <a:solidFill>
                  <a:schemeClr val="dk1"/>
                </a:solidFill>
                <a:latin typeface="+mj-ea"/>
                <a:ea typeface="+mj-ea"/>
                <a:cs typeface="Meiryo"/>
                <a:sym typeface="Meiryo"/>
              </a:rPr>
              <a:t>．シナリオと順番は同じで</a:t>
            </a:r>
            <a:endParaRPr lang="en-US" altLang="ja-JP" sz="4800" dirty="0" smtClean="0">
              <a:solidFill>
                <a:schemeClr val="dk1"/>
              </a:solidFill>
              <a:latin typeface="+mj-ea"/>
              <a:ea typeface="+mj-ea"/>
              <a:cs typeface="Meiryo"/>
              <a:sym typeface="Meiryo"/>
            </a:endParaRPr>
          </a:p>
          <a:p>
            <a:pPr marL="0" marR="0" lvl="0" indent="0" rtl="0">
              <a:lnSpc>
                <a:spcPct val="100000"/>
              </a:lnSpc>
              <a:spcBef>
                <a:spcPts val="0"/>
              </a:spcBef>
              <a:spcAft>
                <a:spcPts val="0"/>
              </a:spcAft>
              <a:buClr>
                <a:schemeClr val="dk1"/>
              </a:buClr>
              <a:buSzPts val="9600"/>
              <a:buFont typeface="Meiryo"/>
              <a:buNone/>
            </a:pPr>
            <a:r>
              <a:rPr lang="ja-JP" altLang="en-US" sz="4800" b="0" i="0" u="none" strike="noStrike" cap="none" dirty="0">
                <a:solidFill>
                  <a:schemeClr val="dk1"/>
                </a:solidFill>
                <a:latin typeface="+mj-ea"/>
                <a:ea typeface="+mj-ea"/>
                <a:cs typeface="Meiryo"/>
                <a:sym typeface="Meiryo"/>
              </a:rPr>
              <a:t>３</a:t>
            </a:r>
            <a:r>
              <a:rPr lang="ja-JP" altLang="en-US" sz="4800" b="0" i="0" u="none" strike="noStrike" cap="none" dirty="0" smtClean="0">
                <a:solidFill>
                  <a:schemeClr val="dk1"/>
                </a:solidFill>
                <a:latin typeface="+mj-ea"/>
                <a:ea typeface="+mj-ea"/>
                <a:cs typeface="Meiryo"/>
                <a:sym typeface="Meiryo"/>
              </a:rPr>
              <a:t>．パワポの背景がデザインが派手になると文字が見えなくなる</a:t>
            </a:r>
            <a:endParaRPr lang="en-US" altLang="ja-JP" sz="4800" b="0" i="0" u="none" strike="noStrike" cap="none" dirty="0" smtClean="0">
              <a:solidFill>
                <a:schemeClr val="dk1"/>
              </a:solidFill>
              <a:latin typeface="+mj-ea"/>
              <a:ea typeface="+mj-ea"/>
              <a:cs typeface="Meiryo"/>
              <a:sym typeface="Meiryo"/>
            </a:endParaRPr>
          </a:p>
          <a:p>
            <a:pPr marL="0" marR="0" lvl="0" indent="0" rtl="0">
              <a:lnSpc>
                <a:spcPct val="100000"/>
              </a:lnSpc>
              <a:spcBef>
                <a:spcPts val="0"/>
              </a:spcBef>
              <a:spcAft>
                <a:spcPts val="0"/>
              </a:spcAft>
              <a:buClr>
                <a:schemeClr val="dk1"/>
              </a:buClr>
              <a:buSzPts val="9600"/>
              <a:buFont typeface="Meiryo"/>
              <a:buNone/>
            </a:pPr>
            <a:r>
              <a:rPr lang="ja-JP" altLang="en-US" sz="4800" dirty="0">
                <a:solidFill>
                  <a:schemeClr val="dk1"/>
                </a:solidFill>
                <a:latin typeface="+mj-ea"/>
                <a:ea typeface="+mj-ea"/>
                <a:cs typeface="Meiryo"/>
                <a:sym typeface="Meiryo"/>
              </a:rPr>
              <a:t>４</a:t>
            </a:r>
            <a:r>
              <a:rPr lang="ja-JP" altLang="en-US" sz="4800" dirty="0" smtClean="0">
                <a:solidFill>
                  <a:schemeClr val="dk1"/>
                </a:solidFill>
                <a:latin typeface="+mj-ea"/>
                <a:ea typeface="+mj-ea"/>
                <a:cs typeface="Meiryo"/>
                <a:sym typeface="Meiryo"/>
              </a:rPr>
              <a:t>．記載役職・名前は２回確認すること</a:t>
            </a:r>
            <a:endParaRPr sz="4800" b="0" i="0" u="none" strike="noStrike" cap="none" dirty="0">
              <a:solidFill>
                <a:schemeClr val="dk1"/>
              </a:solidFill>
              <a:latin typeface="+mj-ea"/>
              <a:ea typeface="+mj-ea"/>
              <a:cs typeface="Meiryo"/>
              <a:sym typeface="Meiryo"/>
            </a:endParaRPr>
          </a:p>
        </p:txBody>
      </p:sp>
    </p:spTree>
    <p:extLst>
      <p:ext uri="{BB962C8B-B14F-4D97-AF65-F5344CB8AC3E}">
        <p14:creationId xmlns:p14="http://schemas.microsoft.com/office/powerpoint/2010/main" val="36362728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 xmlns:a16="http://schemas.microsoft.com/office/drawing/2014/main" id="{42A4FC2C-047E-45A5-965D-8E1E3BF09BC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テキスト ボックス 11">
            <a:extLst>
              <a:ext uri="{FF2B5EF4-FFF2-40B4-BE49-F238E27FC236}">
                <a16:creationId xmlns="" xmlns:a16="http://schemas.microsoft.com/office/drawing/2014/main" id="{AC14EE79-5862-4E82-A2A7-512BD6E9480F}"/>
              </a:ext>
            </a:extLst>
          </p:cNvPr>
          <p:cNvSpPr txBox="1"/>
          <p:nvPr/>
        </p:nvSpPr>
        <p:spPr>
          <a:xfrm>
            <a:off x="3055218" y="3279216"/>
            <a:ext cx="7090525" cy="1862048"/>
          </a:xfrm>
          <a:prstGeom prst="rect">
            <a:avLst/>
          </a:prstGeom>
          <a:noFill/>
          <a:effectLst>
            <a:outerShdw dist="63500" dir="2700000" algn="ctr" rotWithShape="0">
              <a:schemeClr val="tx1"/>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dist"/>
            <a:r>
              <a:rPr lang="ja-JP" altLang="en-US" sz="11500" b="1" dirty="0" smtClean="0">
                <a:solidFill>
                  <a:srgbClr val="FFFFFF"/>
                </a:solidFill>
                <a:effectLst>
                  <a:outerShdw blurRad="38100" dist="38100" dir="2700000" algn="tl">
                    <a:srgbClr val="000000">
                      <a:alpha val="43137"/>
                    </a:srgbClr>
                  </a:outerShdw>
                </a:effectLst>
                <a:latin typeface="メイリオ"/>
                <a:ea typeface="メイリオ"/>
              </a:rPr>
              <a:t>〇〇〇〇</a:t>
            </a:r>
            <a:endParaRPr lang="ja-JP" altLang="en-US" sz="11500" b="1" dirty="0">
              <a:solidFill>
                <a:srgbClr val="FFFFFF"/>
              </a:solidFill>
              <a:effectLst>
                <a:outerShdw blurRad="38100" dist="38100" dir="2700000" algn="tl">
                  <a:srgbClr val="000000">
                    <a:alpha val="43137"/>
                  </a:srgbClr>
                </a:outerShdw>
              </a:effectLst>
              <a:latin typeface="メイリオ"/>
              <a:ea typeface="メイリオ"/>
            </a:endParaRPr>
          </a:p>
        </p:txBody>
      </p:sp>
      <p:sp>
        <p:nvSpPr>
          <p:cNvPr id="13" name="テキスト ボックス 12">
            <a:extLst>
              <a:ext uri="{FF2B5EF4-FFF2-40B4-BE49-F238E27FC236}">
                <a16:creationId xmlns="" xmlns:a16="http://schemas.microsoft.com/office/drawing/2014/main" id="{AC14EE79-5862-4E82-A2A7-512BD6E9480F}"/>
              </a:ext>
            </a:extLst>
          </p:cNvPr>
          <p:cNvSpPr txBox="1"/>
          <p:nvPr/>
        </p:nvSpPr>
        <p:spPr>
          <a:xfrm>
            <a:off x="1059043" y="2207480"/>
            <a:ext cx="10073914" cy="646331"/>
          </a:xfrm>
          <a:prstGeom prst="rect">
            <a:avLst/>
          </a:prstGeom>
          <a:noFill/>
          <a:effectLst>
            <a:outerShdw dist="63500" dir="2700000" algn="ctr" rotWithShape="0">
              <a:schemeClr val="tx1"/>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ja-JP" altLang="en-US" sz="3600" b="1" dirty="0" smtClean="0">
                <a:solidFill>
                  <a:srgbClr val="FFFFFF"/>
                </a:solidFill>
                <a:effectLst>
                  <a:outerShdw blurRad="38100" dist="38100" dir="2700000" algn="tl">
                    <a:srgbClr val="000000">
                      <a:alpha val="43137"/>
                    </a:srgbClr>
                  </a:outerShdw>
                </a:effectLst>
                <a:latin typeface="メイリオ"/>
                <a:ea typeface="メイリオ"/>
              </a:rPr>
              <a:t>〇〇ブロック商工会議所青年部連合会</a:t>
            </a:r>
            <a:endParaRPr lang="ja-JP" altLang="en-US" sz="3600" b="1" dirty="0">
              <a:solidFill>
                <a:srgbClr val="FFFFFF"/>
              </a:solidFill>
              <a:effectLst>
                <a:outerShdw blurRad="38100" dist="38100" dir="2700000" algn="tl">
                  <a:srgbClr val="000000">
                    <a:alpha val="43137"/>
                  </a:srgbClr>
                </a:outerShdw>
              </a:effectLst>
              <a:latin typeface="メイリオ"/>
              <a:ea typeface="メイリオ"/>
            </a:endParaRPr>
          </a:p>
        </p:txBody>
      </p:sp>
      <p:sp>
        <p:nvSpPr>
          <p:cNvPr id="9" name="テキスト ボックス 8">
            <a:extLst>
              <a:ext uri="{FF2B5EF4-FFF2-40B4-BE49-F238E27FC236}">
                <a16:creationId xmlns="" xmlns:a16="http://schemas.microsoft.com/office/drawing/2014/main" id="{AC14EE79-5862-4E82-A2A7-512BD6E9480F}"/>
              </a:ext>
            </a:extLst>
          </p:cNvPr>
          <p:cNvSpPr txBox="1"/>
          <p:nvPr/>
        </p:nvSpPr>
        <p:spPr>
          <a:xfrm>
            <a:off x="132800" y="3726224"/>
            <a:ext cx="3198978" cy="646331"/>
          </a:xfrm>
          <a:prstGeom prst="rect">
            <a:avLst/>
          </a:prstGeom>
          <a:noFill/>
          <a:effectLst>
            <a:outerShdw dist="63500" dir="2700000" algn="ctr" rotWithShape="0">
              <a:schemeClr val="tx1"/>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ja-JP" altLang="en-US" sz="3600" b="1" dirty="0" smtClean="0">
                <a:solidFill>
                  <a:srgbClr val="FFFFFF"/>
                </a:solidFill>
                <a:effectLst>
                  <a:outerShdw blurRad="38100" dist="38100" dir="2700000" algn="tl">
                    <a:srgbClr val="000000">
                      <a:alpha val="43137"/>
                    </a:srgbClr>
                  </a:outerShdw>
                </a:effectLst>
                <a:latin typeface="メイリオ"/>
                <a:ea typeface="メイリオ"/>
              </a:rPr>
              <a:t>会　長</a:t>
            </a:r>
            <a:endParaRPr lang="ja-JP" altLang="en-US" sz="3600" b="1" dirty="0">
              <a:solidFill>
                <a:srgbClr val="FFFFFF"/>
              </a:solidFill>
              <a:effectLst>
                <a:outerShdw blurRad="38100" dist="38100" dir="2700000" algn="tl">
                  <a:srgbClr val="000000">
                    <a:alpha val="43137"/>
                  </a:srgbClr>
                </a:outerShdw>
              </a:effectLst>
              <a:latin typeface="メイリオ"/>
              <a:ea typeface="メイリオ"/>
            </a:endParaRPr>
          </a:p>
        </p:txBody>
      </p:sp>
    </p:spTree>
    <p:extLst>
      <p:ext uri="{BB962C8B-B14F-4D97-AF65-F5344CB8AC3E}">
        <p14:creationId xmlns:p14="http://schemas.microsoft.com/office/powerpoint/2010/main" val="11693371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 xmlns:a16="http://schemas.microsoft.com/office/drawing/2014/main" id="{42A4FC2C-047E-45A5-965D-8E1E3BF09BC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テキスト ボックス 11">
            <a:extLst>
              <a:ext uri="{FF2B5EF4-FFF2-40B4-BE49-F238E27FC236}">
                <a16:creationId xmlns="" xmlns:a16="http://schemas.microsoft.com/office/drawing/2014/main" id="{AC14EE79-5862-4E82-A2A7-512BD6E9480F}"/>
              </a:ext>
            </a:extLst>
          </p:cNvPr>
          <p:cNvSpPr txBox="1"/>
          <p:nvPr/>
        </p:nvSpPr>
        <p:spPr>
          <a:xfrm>
            <a:off x="277091" y="3279216"/>
            <a:ext cx="11637818" cy="1862048"/>
          </a:xfrm>
          <a:prstGeom prst="rect">
            <a:avLst/>
          </a:prstGeom>
          <a:noFill/>
          <a:effectLst>
            <a:outerShdw dist="63500" dir="2700000" algn="ctr" rotWithShape="0">
              <a:schemeClr val="tx1"/>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ja-JP" altLang="en-US" sz="11500" b="1" dirty="0" smtClean="0">
                <a:solidFill>
                  <a:srgbClr val="FFFFFF"/>
                </a:solidFill>
                <a:effectLst>
                  <a:outerShdw blurRad="38100" dist="38100" dir="2700000" algn="tl">
                    <a:srgbClr val="000000">
                      <a:alpha val="43137"/>
                    </a:srgbClr>
                  </a:outerShdw>
                </a:effectLst>
                <a:latin typeface="メイリオ"/>
                <a:ea typeface="メイリオ"/>
              </a:rPr>
              <a:t>会長予定者発表</a:t>
            </a:r>
            <a:endParaRPr lang="ja-JP" altLang="en-US" sz="11500" b="1" dirty="0">
              <a:solidFill>
                <a:srgbClr val="FFFFFF"/>
              </a:solidFill>
              <a:effectLst>
                <a:outerShdw blurRad="38100" dist="38100" dir="2700000" algn="tl">
                  <a:srgbClr val="000000">
                    <a:alpha val="43137"/>
                  </a:srgbClr>
                </a:outerShdw>
              </a:effectLst>
              <a:latin typeface="メイリオ"/>
              <a:ea typeface="メイリオ"/>
            </a:endParaRPr>
          </a:p>
        </p:txBody>
      </p:sp>
      <p:sp>
        <p:nvSpPr>
          <p:cNvPr id="13" name="テキスト ボックス 12">
            <a:extLst>
              <a:ext uri="{FF2B5EF4-FFF2-40B4-BE49-F238E27FC236}">
                <a16:creationId xmlns="" xmlns:a16="http://schemas.microsoft.com/office/drawing/2014/main" id="{AC14EE79-5862-4E82-A2A7-512BD6E9480F}"/>
              </a:ext>
            </a:extLst>
          </p:cNvPr>
          <p:cNvSpPr txBox="1"/>
          <p:nvPr/>
        </p:nvSpPr>
        <p:spPr>
          <a:xfrm>
            <a:off x="1059043" y="2207480"/>
            <a:ext cx="10073914" cy="646331"/>
          </a:xfrm>
          <a:prstGeom prst="rect">
            <a:avLst/>
          </a:prstGeom>
          <a:noFill/>
          <a:effectLst>
            <a:outerShdw dist="63500" dir="2700000" algn="ctr" rotWithShape="0">
              <a:schemeClr val="tx1"/>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ja-JP" altLang="en-US" sz="3600" b="1" dirty="0" smtClean="0">
                <a:solidFill>
                  <a:srgbClr val="FFFFFF"/>
                </a:solidFill>
                <a:effectLst>
                  <a:outerShdw blurRad="38100" dist="38100" dir="2700000" algn="tl">
                    <a:srgbClr val="000000">
                      <a:alpha val="43137"/>
                    </a:srgbClr>
                  </a:outerShdw>
                </a:effectLst>
                <a:latin typeface="メイリオ"/>
                <a:ea typeface="メイリオ"/>
              </a:rPr>
              <a:t>〇〇ブロック商工会議所青年部連合会</a:t>
            </a:r>
            <a:endParaRPr lang="ja-JP" altLang="en-US" sz="3600" b="1" dirty="0">
              <a:solidFill>
                <a:srgbClr val="FFFFFF"/>
              </a:solidFill>
              <a:effectLst>
                <a:outerShdw blurRad="38100" dist="38100" dir="2700000" algn="tl">
                  <a:srgbClr val="000000">
                    <a:alpha val="43137"/>
                  </a:srgbClr>
                </a:outerShdw>
              </a:effectLst>
              <a:latin typeface="メイリオ"/>
              <a:ea typeface="メイリオ"/>
            </a:endParaRPr>
          </a:p>
        </p:txBody>
      </p:sp>
      <p:sp>
        <p:nvSpPr>
          <p:cNvPr id="14" name="テキスト ボックス 13">
            <a:extLst>
              <a:ext uri="{FF2B5EF4-FFF2-40B4-BE49-F238E27FC236}">
                <a16:creationId xmlns="" xmlns:a16="http://schemas.microsoft.com/office/drawing/2014/main" id="{AC14EE79-5862-4E82-A2A7-512BD6E9480F}"/>
              </a:ext>
            </a:extLst>
          </p:cNvPr>
          <p:cNvSpPr txBox="1"/>
          <p:nvPr/>
        </p:nvSpPr>
        <p:spPr>
          <a:xfrm>
            <a:off x="630382" y="858745"/>
            <a:ext cx="10931237" cy="923330"/>
          </a:xfrm>
          <a:prstGeom prst="rect">
            <a:avLst/>
          </a:prstGeom>
          <a:noFill/>
          <a:effectLst>
            <a:outerShdw dist="63500" dir="2700000" algn="ctr" rotWithShape="0">
              <a:schemeClr val="tx1"/>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ja-JP" altLang="en-US" sz="5400" b="1" dirty="0" smtClean="0">
                <a:solidFill>
                  <a:srgbClr val="FFFFFF"/>
                </a:solidFill>
                <a:effectLst>
                  <a:outerShdw blurRad="38100" dist="38100" dir="2700000" algn="tl">
                    <a:srgbClr val="000000">
                      <a:alpha val="43137"/>
                    </a:srgbClr>
                  </a:outerShdw>
                </a:effectLst>
                <a:latin typeface="メイリオ"/>
                <a:ea typeface="メイリオ"/>
              </a:rPr>
              <a:t>令和３年度</a:t>
            </a:r>
            <a:endParaRPr lang="ja-JP" altLang="en-US" sz="5400" b="1" dirty="0">
              <a:solidFill>
                <a:srgbClr val="FFFFFF"/>
              </a:solidFill>
              <a:effectLst>
                <a:outerShdw blurRad="38100" dist="38100" dir="2700000" algn="tl">
                  <a:srgbClr val="000000">
                    <a:alpha val="43137"/>
                  </a:srgbClr>
                </a:outerShdw>
              </a:effectLst>
              <a:latin typeface="メイリオ"/>
              <a:ea typeface="メイリオ"/>
            </a:endParaRPr>
          </a:p>
        </p:txBody>
      </p:sp>
    </p:spTree>
    <p:extLst>
      <p:ext uri="{BB962C8B-B14F-4D97-AF65-F5344CB8AC3E}">
        <p14:creationId xmlns:p14="http://schemas.microsoft.com/office/powerpoint/2010/main" val="1884850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 xmlns:a16="http://schemas.microsoft.com/office/drawing/2014/main" id="{42A4FC2C-047E-45A5-965D-8E1E3BF09BC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テキスト ボックス 11">
            <a:extLst>
              <a:ext uri="{FF2B5EF4-FFF2-40B4-BE49-F238E27FC236}">
                <a16:creationId xmlns="" xmlns:a16="http://schemas.microsoft.com/office/drawing/2014/main" id="{AC14EE79-5862-4E82-A2A7-512BD6E9480F}"/>
              </a:ext>
            </a:extLst>
          </p:cNvPr>
          <p:cNvSpPr txBox="1"/>
          <p:nvPr/>
        </p:nvSpPr>
        <p:spPr>
          <a:xfrm>
            <a:off x="2548650" y="3986354"/>
            <a:ext cx="7090525" cy="1862048"/>
          </a:xfrm>
          <a:prstGeom prst="rect">
            <a:avLst/>
          </a:prstGeom>
          <a:noFill/>
          <a:effectLst>
            <a:outerShdw dist="63500" dir="2700000" algn="ctr" rotWithShape="0">
              <a:schemeClr val="tx1"/>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dist"/>
            <a:r>
              <a:rPr lang="ja-JP" altLang="en-US" sz="11500" b="1" dirty="0" smtClean="0">
                <a:solidFill>
                  <a:srgbClr val="FFFFFF"/>
                </a:solidFill>
                <a:effectLst>
                  <a:outerShdw blurRad="38100" dist="38100" dir="2700000" algn="tl">
                    <a:srgbClr val="000000">
                      <a:alpha val="43137"/>
                    </a:srgbClr>
                  </a:outerShdw>
                </a:effectLst>
                <a:latin typeface="メイリオ"/>
                <a:ea typeface="メイリオ"/>
              </a:rPr>
              <a:t>〇〇〇〇</a:t>
            </a:r>
            <a:endParaRPr lang="ja-JP" altLang="en-US" sz="11500" b="1" dirty="0">
              <a:solidFill>
                <a:srgbClr val="FFFFFF"/>
              </a:solidFill>
              <a:effectLst>
                <a:outerShdw blurRad="38100" dist="38100" dir="2700000" algn="tl">
                  <a:srgbClr val="000000">
                    <a:alpha val="43137"/>
                  </a:srgbClr>
                </a:outerShdw>
              </a:effectLst>
              <a:latin typeface="メイリオ"/>
              <a:ea typeface="メイリオ"/>
            </a:endParaRPr>
          </a:p>
        </p:txBody>
      </p:sp>
      <p:sp>
        <p:nvSpPr>
          <p:cNvPr id="13" name="テキスト ボックス 12">
            <a:extLst>
              <a:ext uri="{FF2B5EF4-FFF2-40B4-BE49-F238E27FC236}">
                <a16:creationId xmlns="" xmlns:a16="http://schemas.microsoft.com/office/drawing/2014/main" id="{AC14EE79-5862-4E82-A2A7-512BD6E9480F}"/>
              </a:ext>
            </a:extLst>
          </p:cNvPr>
          <p:cNvSpPr txBox="1"/>
          <p:nvPr/>
        </p:nvSpPr>
        <p:spPr>
          <a:xfrm>
            <a:off x="1056955" y="3105834"/>
            <a:ext cx="10073914" cy="646331"/>
          </a:xfrm>
          <a:prstGeom prst="rect">
            <a:avLst/>
          </a:prstGeom>
          <a:noFill/>
          <a:effectLst>
            <a:outerShdw dist="63500" dir="2700000" algn="ctr" rotWithShape="0">
              <a:schemeClr val="tx1"/>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ja-JP" altLang="en-US" sz="3600" b="1" dirty="0" smtClean="0">
                <a:solidFill>
                  <a:srgbClr val="FFFFFF"/>
                </a:solidFill>
                <a:effectLst>
                  <a:outerShdw blurRad="38100" dist="38100" dir="2700000" algn="tl">
                    <a:srgbClr val="000000">
                      <a:alpha val="43137"/>
                    </a:srgbClr>
                  </a:outerShdw>
                </a:effectLst>
                <a:latin typeface="メイリオ"/>
                <a:ea typeface="メイリオ"/>
              </a:rPr>
              <a:t>〇〇県連　〇〇商工会議所青年部</a:t>
            </a:r>
            <a:endParaRPr lang="ja-JP" altLang="en-US" sz="3600" b="1" dirty="0">
              <a:solidFill>
                <a:srgbClr val="FFFFFF"/>
              </a:solidFill>
              <a:effectLst>
                <a:outerShdw blurRad="38100" dist="38100" dir="2700000" algn="tl">
                  <a:srgbClr val="000000">
                    <a:alpha val="43137"/>
                  </a:srgbClr>
                </a:outerShdw>
              </a:effectLst>
              <a:latin typeface="メイリオ"/>
              <a:ea typeface="メイリオ"/>
            </a:endParaRPr>
          </a:p>
        </p:txBody>
      </p:sp>
      <p:sp>
        <p:nvSpPr>
          <p:cNvPr id="14" name="テキスト ボックス 13">
            <a:extLst>
              <a:ext uri="{FF2B5EF4-FFF2-40B4-BE49-F238E27FC236}">
                <a16:creationId xmlns="" xmlns:a16="http://schemas.microsoft.com/office/drawing/2014/main" id="{AC14EE79-5862-4E82-A2A7-512BD6E9480F}"/>
              </a:ext>
            </a:extLst>
          </p:cNvPr>
          <p:cNvSpPr txBox="1"/>
          <p:nvPr/>
        </p:nvSpPr>
        <p:spPr>
          <a:xfrm>
            <a:off x="45079" y="747987"/>
            <a:ext cx="12097666" cy="2123658"/>
          </a:xfrm>
          <a:prstGeom prst="rect">
            <a:avLst/>
          </a:prstGeom>
          <a:noFill/>
          <a:effectLst>
            <a:outerShdw dist="63500" dir="2700000" algn="ctr" rotWithShape="0">
              <a:schemeClr val="tx1"/>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ja-JP" altLang="en-US" sz="4400" b="1" dirty="0" smtClean="0">
                <a:solidFill>
                  <a:srgbClr val="FFFFFF"/>
                </a:solidFill>
                <a:effectLst>
                  <a:outerShdw blurRad="38100" dist="38100" dir="2700000" algn="tl">
                    <a:srgbClr val="000000">
                      <a:alpha val="43137"/>
                    </a:srgbClr>
                  </a:outerShdw>
                </a:effectLst>
                <a:latin typeface="メイリオ"/>
                <a:ea typeface="メイリオ"/>
              </a:rPr>
              <a:t>令和３年度</a:t>
            </a:r>
            <a:endParaRPr lang="en-US" altLang="ja-JP" sz="4400" b="1" dirty="0" smtClean="0">
              <a:solidFill>
                <a:srgbClr val="FFFFFF"/>
              </a:solidFill>
              <a:effectLst>
                <a:outerShdw blurRad="38100" dist="38100" dir="2700000" algn="tl">
                  <a:srgbClr val="000000">
                    <a:alpha val="43137"/>
                  </a:srgbClr>
                </a:outerShdw>
              </a:effectLst>
              <a:latin typeface="メイリオ"/>
              <a:ea typeface="メイリオ"/>
            </a:endParaRPr>
          </a:p>
          <a:p>
            <a:pPr algn="ctr"/>
            <a:r>
              <a:rPr lang="ja-JP" altLang="en-US" sz="4400" b="1" dirty="0" smtClean="0">
                <a:solidFill>
                  <a:srgbClr val="FFFFFF"/>
                </a:solidFill>
                <a:effectLst>
                  <a:outerShdw blurRad="38100" dist="38100" dir="2700000" algn="tl">
                    <a:srgbClr val="000000">
                      <a:alpha val="43137"/>
                    </a:srgbClr>
                  </a:outerShdw>
                </a:effectLst>
                <a:latin typeface="メイリオ"/>
                <a:ea typeface="メイリオ"/>
              </a:rPr>
              <a:t>〇〇ブロック商工会議所青年部連合会</a:t>
            </a:r>
            <a:endParaRPr lang="en-US" altLang="ja-JP" sz="4400" b="1" dirty="0" smtClean="0">
              <a:solidFill>
                <a:srgbClr val="FFFFFF"/>
              </a:solidFill>
              <a:effectLst>
                <a:outerShdw blurRad="38100" dist="38100" dir="2700000" algn="tl">
                  <a:srgbClr val="000000">
                    <a:alpha val="43137"/>
                  </a:srgbClr>
                </a:outerShdw>
              </a:effectLst>
              <a:latin typeface="メイリオ"/>
              <a:ea typeface="メイリオ"/>
            </a:endParaRPr>
          </a:p>
          <a:p>
            <a:pPr algn="ctr"/>
            <a:r>
              <a:rPr lang="ja-JP" altLang="en-US" sz="4400" b="1" dirty="0" smtClean="0">
                <a:solidFill>
                  <a:srgbClr val="FFFFFF"/>
                </a:solidFill>
                <a:effectLst>
                  <a:outerShdw blurRad="38100" dist="38100" dir="2700000" algn="tl">
                    <a:srgbClr val="000000">
                      <a:alpha val="43137"/>
                    </a:srgbClr>
                  </a:outerShdw>
                </a:effectLst>
                <a:latin typeface="メイリオ"/>
                <a:ea typeface="メイリオ"/>
              </a:rPr>
              <a:t>会長予定者</a:t>
            </a:r>
            <a:endParaRPr lang="ja-JP" altLang="en-US" sz="4400" b="1" dirty="0">
              <a:solidFill>
                <a:srgbClr val="FFFFFF"/>
              </a:solidFill>
              <a:effectLst>
                <a:outerShdw blurRad="38100" dist="38100" dir="2700000" algn="tl">
                  <a:srgbClr val="000000">
                    <a:alpha val="43137"/>
                  </a:srgbClr>
                </a:outerShdw>
              </a:effectLst>
              <a:latin typeface="メイリオ"/>
              <a:ea typeface="メイリオ"/>
            </a:endParaRPr>
          </a:p>
        </p:txBody>
      </p:sp>
    </p:spTree>
    <p:extLst>
      <p:ext uri="{BB962C8B-B14F-4D97-AF65-F5344CB8AC3E}">
        <p14:creationId xmlns:p14="http://schemas.microsoft.com/office/powerpoint/2010/main" val="2829444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 xmlns:a16="http://schemas.microsoft.com/office/drawing/2014/main" id="{42A4FC2C-047E-45A5-965D-8E1E3BF09BC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テキスト ボックス 12">
            <a:extLst>
              <a:ext uri="{FF2B5EF4-FFF2-40B4-BE49-F238E27FC236}">
                <a16:creationId xmlns="" xmlns:a16="http://schemas.microsoft.com/office/drawing/2014/main" id="{AC14EE79-5862-4E82-A2A7-512BD6E9480F}"/>
              </a:ext>
            </a:extLst>
          </p:cNvPr>
          <p:cNvSpPr txBox="1"/>
          <p:nvPr/>
        </p:nvSpPr>
        <p:spPr>
          <a:xfrm>
            <a:off x="953047" y="1960682"/>
            <a:ext cx="10073914" cy="1015663"/>
          </a:xfrm>
          <a:prstGeom prst="rect">
            <a:avLst/>
          </a:prstGeom>
          <a:noFill/>
          <a:effectLst>
            <a:outerShdw dist="63500" dir="2700000" algn="ctr" rotWithShape="0">
              <a:schemeClr val="tx1"/>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ja-JP" altLang="en-US" sz="6000" b="1" dirty="0" smtClean="0">
                <a:solidFill>
                  <a:srgbClr val="FFFFFF"/>
                </a:solidFill>
                <a:effectLst>
                  <a:outerShdw blurRad="38100" dist="38100" dir="2700000" algn="tl">
                    <a:srgbClr val="000000">
                      <a:alpha val="43137"/>
                    </a:srgbClr>
                  </a:outerShdw>
                </a:effectLst>
                <a:latin typeface="メイリオ"/>
                <a:ea typeface="メイリオ"/>
              </a:rPr>
              <a:t>第３８回〇〇ブロック大会</a:t>
            </a:r>
            <a:endParaRPr lang="ja-JP" altLang="en-US" sz="6000" b="1" dirty="0">
              <a:solidFill>
                <a:srgbClr val="FFFFFF"/>
              </a:solidFill>
              <a:effectLst>
                <a:outerShdw blurRad="38100" dist="38100" dir="2700000" algn="tl">
                  <a:srgbClr val="000000">
                    <a:alpha val="43137"/>
                  </a:srgbClr>
                </a:outerShdw>
              </a:effectLst>
              <a:latin typeface="メイリオ"/>
              <a:ea typeface="メイリオ"/>
            </a:endParaRPr>
          </a:p>
        </p:txBody>
      </p:sp>
      <p:sp>
        <p:nvSpPr>
          <p:cNvPr id="14" name="テキスト ボックス 13">
            <a:extLst>
              <a:ext uri="{FF2B5EF4-FFF2-40B4-BE49-F238E27FC236}">
                <a16:creationId xmlns="" xmlns:a16="http://schemas.microsoft.com/office/drawing/2014/main" id="{AC14EE79-5862-4E82-A2A7-512BD6E9480F}"/>
              </a:ext>
            </a:extLst>
          </p:cNvPr>
          <p:cNvSpPr txBox="1"/>
          <p:nvPr/>
        </p:nvSpPr>
        <p:spPr>
          <a:xfrm>
            <a:off x="524386" y="858745"/>
            <a:ext cx="10931237" cy="923330"/>
          </a:xfrm>
          <a:prstGeom prst="rect">
            <a:avLst/>
          </a:prstGeom>
          <a:noFill/>
          <a:effectLst>
            <a:outerShdw dist="63500" dir="2700000" algn="ctr" rotWithShape="0">
              <a:schemeClr val="tx1"/>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ja-JP" altLang="en-US" sz="5400" b="1" dirty="0" smtClean="0">
                <a:solidFill>
                  <a:srgbClr val="FFFFFF"/>
                </a:solidFill>
                <a:effectLst>
                  <a:outerShdw blurRad="38100" dist="38100" dir="2700000" algn="tl">
                    <a:srgbClr val="000000">
                      <a:alpha val="43137"/>
                    </a:srgbClr>
                  </a:outerShdw>
                </a:effectLst>
                <a:latin typeface="メイリオ"/>
                <a:ea typeface="メイリオ"/>
              </a:rPr>
              <a:t>令和３年度</a:t>
            </a:r>
            <a:endParaRPr lang="ja-JP" altLang="en-US" sz="5400" b="1" dirty="0">
              <a:solidFill>
                <a:srgbClr val="FFFFFF"/>
              </a:solidFill>
              <a:effectLst>
                <a:outerShdw blurRad="38100" dist="38100" dir="2700000" algn="tl">
                  <a:srgbClr val="000000">
                    <a:alpha val="43137"/>
                  </a:srgbClr>
                </a:outerShdw>
              </a:effectLst>
              <a:latin typeface="メイリオ"/>
              <a:ea typeface="メイリオ"/>
            </a:endParaRPr>
          </a:p>
        </p:txBody>
      </p:sp>
      <p:sp>
        <p:nvSpPr>
          <p:cNvPr id="8" name="テキスト ボックス 7">
            <a:extLst>
              <a:ext uri="{FF2B5EF4-FFF2-40B4-BE49-F238E27FC236}">
                <a16:creationId xmlns="" xmlns:a16="http://schemas.microsoft.com/office/drawing/2014/main" id="{AC14EE79-5862-4E82-A2A7-512BD6E9480F}"/>
              </a:ext>
            </a:extLst>
          </p:cNvPr>
          <p:cNvSpPr txBox="1"/>
          <p:nvPr/>
        </p:nvSpPr>
        <p:spPr>
          <a:xfrm>
            <a:off x="-10746" y="5411450"/>
            <a:ext cx="12001500" cy="1446550"/>
          </a:xfrm>
          <a:prstGeom prst="rect">
            <a:avLst/>
          </a:prstGeom>
          <a:noFill/>
          <a:effectLst>
            <a:outerShdw dist="63500" dir="2700000" algn="ctr" rotWithShape="0">
              <a:schemeClr val="tx1"/>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ja-JP" altLang="en-US" sz="8800" b="1" dirty="0" smtClean="0">
                <a:solidFill>
                  <a:srgbClr val="FFFFFF"/>
                </a:solidFill>
                <a:effectLst>
                  <a:outerShdw blurRad="38100" dist="38100" dir="2700000" algn="tl">
                    <a:srgbClr val="000000">
                      <a:alpha val="43137"/>
                    </a:srgbClr>
                  </a:outerShdw>
                </a:effectLst>
                <a:latin typeface="メイリオ"/>
                <a:ea typeface="メイリオ"/>
              </a:rPr>
              <a:t>発　表</a:t>
            </a:r>
            <a:endParaRPr lang="ja-JP" altLang="en-US" sz="8800" b="1" dirty="0">
              <a:solidFill>
                <a:srgbClr val="FFFFFF"/>
              </a:solidFill>
              <a:effectLst>
                <a:outerShdw blurRad="38100" dist="38100" dir="2700000" algn="tl">
                  <a:srgbClr val="000000">
                    <a:alpha val="43137"/>
                  </a:srgbClr>
                </a:outerShdw>
              </a:effectLst>
              <a:latin typeface="メイリオ"/>
              <a:ea typeface="メイリオ"/>
            </a:endParaRPr>
          </a:p>
        </p:txBody>
      </p:sp>
      <p:sp>
        <p:nvSpPr>
          <p:cNvPr id="9" name="テキスト ボックス 8">
            <a:extLst>
              <a:ext uri="{FF2B5EF4-FFF2-40B4-BE49-F238E27FC236}">
                <a16:creationId xmlns="" xmlns:a16="http://schemas.microsoft.com/office/drawing/2014/main" id="{AC14EE79-5862-4E82-A2A7-512BD6E9480F}"/>
              </a:ext>
            </a:extLst>
          </p:cNvPr>
          <p:cNvSpPr txBox="1"/>
          <p:nvPr/>
        </p:nvSpPr>
        <p:spPr>
          <a:xfrm>
            <a:off x="-10746" y="3154952"/>
            <a:ext cx="12001500" cy="1938992"/>
          </a:xfrm>
          <a:prstGeom prst="rect">
            <a:avLst/>
          </a:prstGeom>
          <a:noFill/>
          <a:effectLst>
            <a:outerShdw dist="63500" dir="2700000" algn="ctr" rotWithShape="0">
              <a:schemeClr val="tx1"/>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ja-JP" altLang="en-US" sz="6000" b="1" dirty="0" smtClean="0">
                <a:solidFill>
                  <a:srgbClr val="FFFFFF"/>
                </a:solidFill>
                <a:effectLst>
                  <a:outerShdw blurRad="38100" dist="38100" dir="2700000" algn="tl">
                    <a:srgbClr val="000000">
                      <a:alpha val="43137"/>
                    </a:srgbClr>
                  </a:outerShdw>
                </a:effectLst>
                <a:latin typeface="メイリオ"/>
                <a:ea typeface="メイリオ"/>
              </a:rPr>
              <a:t>開催地</a:t>
            </a:r>
            <a:endParaRPr lang="en-US" altLang="ja-JP" sz="6000" b="1" dirty="0" smtClean="0">
              <a:solidFill>
                <a:srgbClr val="FFFFFF"/>
              </a:solidFill>
              <a:effectLst>
                <a:outerShdw blurRad="38100" dist="38100" dir="2700000" algn="tl">
                  <a:srgbClr val="000000">
                    <a:alpha val="43137"/>
                  </a:srgbClr>
                </a:outerShdw>
              </a:effectLst>
              <a:latin typeface="メイリオ"/>
              <a:ea typeface="メイリオ"/>
            </a:endParaRPr>
          </a:p>
          <a:p>
            <a:pPr algn="ctr"/>
            <a:r>
              <a:rPr lang="ja-JP" altLang="en-US" sz="6000" b="1" dirty="0" smtClean="0">
                <a:solidFill>
                  <a:srgbClr val="FFFFFF"/>
                </a:solidFill>
                <a:effectLst>
                  <a:outerShdw blurRad="38100" dist="38100" dir="2700000" algn="tl">
                    <a:srgbClr val="000000">
                      <a:alpha val="43137"/>
                    </a:srgbClr>
                  </a:outerShdw>
                </a:effectLst>
                <a:latin typeface="メイリオ"/>
                <a:ea typeface="メイリオ"/>
              </a:rPr>
              <a:t>主管商工会議所青年部</a:t>
            </a:r>
            <a:endParaRPr lang="ja-JP" altLang="en-US" sz="6000" b="1" dirty="0">
              <a:solidFill>
                <a:srgbClr val="FFFFFF"/>
              </a:solidFill>
              <a:effectLst>
                <a:outerShdw blurRad="38100" dist="38100" dir="2700000" algn="tl">
                  <a:srgbClr val="000000">
                    <a:alpha val="43137"/>
                  </a:srgbClr>
                </a:outerShdw>
              </a:effectLst>
              <a:latin typeface="メイリオ"/>
              <a:ea typeface="メイリオ"/>
            </a:endParaRPr>
          </a:p>
        </p:txBody>
      </p:sp>
    </p:spTree>
    <p:extLst>
      <p:ext uri="{BB962C8B-B14F-4D97-AF65-F5344CB8AC3E}">
        <p14:creationId xmlns:p14="http://schemas.microsoft.com/office/powerpoint/2010/main" val="36585238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 xmlns:a16="http://schemas.microsoft.com/office/drawing/2014/main" id="{42A4FC2C-047E-45A5-965D-8E1E3BF09BC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テキスト ボックス 11">
            <a:extLst>
              <a:ext uri="{FF2B5EF4-FFF2-40B4-BE49-F238E27FC236}">
                <a16:creationId xmlns="" xmlns:a16="http://schemas.microsoft.com/office/drawing/2014/main" id="{AC14EE79-5862-4E82-A2A7-512BD6E9480F}"/>
              </a:ext>
            </a:extLst>
          </p:cNvPr>
          <p:cNvSpPr txBox="1"/>
          <p:nvPr/>
        </p:nvSpPr>
        <p:spPr>
          <a:xfrm>
            <a:off x="1495786" y="4141547"/>
            <a:ext cx="9196251" cy="1107996"/>
          </a:xfrm>
          <a:prstGeom prst="rect">
            <a:avLst/>
          </a:prstGeom>
          <a:noFill/>
          <a:effectLst>
            <a:outerShdw dist="63500" dir="2700000" algn="ctr" rotWithShape="0">
              <a:schemeClr val="tx1"/>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dist"/>
            <a:r>
              <a:rPr lang="ja-JP" altLang="en-US" sz="6600" b="1" dirty="0" smtClean="0">
                <a:solidFill>
                  <a:srgbClr val="FFFFFF"/>
                </a:solidFill>
                <a:effectLst>
                  <a:outerShdw blurRad="38100" dist="38100" dir="2700000" algn="tl">
                    <a:srgbClr val="000000">
                      <a:alpha val="43137"/>
                    </a:srgbClr>
                  </a:outerShdw>
                </a:effectLst>
                <a:latin typeface="メイリオ"/>
                <a:ea typeface="メイリオ"/>
              </a:rPr>
              <a:t>〇〇商工会議所青年部</a:t>
            </a:r>
            <a:endParaRPr lang="ja-JP" altLang="en-US" sz="6600" b="1" dirty="0">
              <a:solidFill>
                <a:srgbClr val="FFFFFF"/>
              </a:solidFill>
              <a:effectLst>
                <a:outerShdw blurRad="38100" dist="38100" dir="2700000" algn="tl">
                  <a:srgbClr val="000000">
                    <a:alpha val="43137"/>
                  </a:srgbClr>
                </a:outerShdw>
              </a:effectLst>
              <a:latin typeface="メイリオ"/>
              <a:ea typeface="メイリオ"/>
            </a:endParaRPr>
          </a:p>
        </p:txBody>
      </p:sp>
      <p:sp>
        <p:nvSpPr>
          <p:cNvPr id="13" name="テキスト ボックス 12">
            <a:extLst>
              <a:ext uri="{FF2B5EF4-FFF2-40B4-BE49-F238E27FC236}">
                <a16:creationId xmlns="" xmlns:a16="http://schemas.microsoft.com/office/drawing/2014/main" id="{AC14EE79-5862-4E82-A2A7-512BD6E9480F}"/>
              </a:ext>
            </a:extLst>
          </p:cNvPr>
          <p:cNvSpPr txBox="1"/>
          <p:nvPr/>
        </p:nvSpPr>
        <p:spPr>
          <a:xfrm>
            <a:off x="1056955" y="2936557"/>
            <a:ext cx="10073914" cy="646331"/>
          </a:xfrm>
          <a:prstGeom prst="rect">
            <a:avLst/>
          </a:prstGeom>
          <a:noFill/>
          <a:effectLst>
            <a:outerShdw dist="63500" dir="2700000" algn="ctr" rotWithShape="0">
              <a:schemeClr val="tx1"/>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ja-JP" altLang="en-US" sz="3600" b="1" dirty="0" smtClean="0">
                <a:solidFill>
                  <a:srgbClr val="FFFFFF"/>
                </a:solidFill>
                <a:effectLst>
                  <a:outerShdw blurRad="38100" dist="38100" dir="2700000" algn="tl">
                    <a:srgbClr val="000000">
                      <a:alpha val="43137"/>
                    </a:srgbClr>
                  </a:outerShdw>
                </a:effectLst>
                <a:latin typeface="メイリオ"/>
                <a:ea typeface="メイリオ"/>
              </a:rPr>
              <a:t>〇〇県　〇〇市</a:t>
            </a:r>
            <a:endParaRPr lang="ja-JP" altLang="en-US" sz="3600" b="1" dirty="0">
              <a:solidFill>
                <a:srgbClr val="FFFFFF"/>
              </a:solidFill>
              <a:effectLst>
                <a:outerShdw blurRad="38100" dist="38100" dir="2700000" algn="tl">
                  <a:srgbClr val="000000">
                    <a:alpha val="43137"/>
                  </a:srgbClr>
                </a:outerShdw>
              </a:effectLst>
              <a:latin typeface="メイリオ"/>
              <a:ea typeface="メイリオ"/>
            </a:endParaRPr>
          </a:p>
        </p:txBody>
      </p:sp>
      <p:sp>
        <p:nvSpPr>
          <p:cNvPr id="14" name="テキスト ボックス 13">
            <a:extLst>
              <a:ext uri="{FF2B5EF4-FFF2-40B4-BE49-F238E27FC236}">
                <a16:creationId xmlns="" xmlns:a16="http://schemas.microsoft.com/office/drawing/2014/main" id="{AC14EE79-5862-4E82-A2A7-512BD6E9480F}"/>
              </a:ext>
            </a:extLst>
          </p:cNvPr>
          <p:cNvSpPr txBox="1"/>
          <p:nvPr/>
        </p:nvSpPr>
        <p:spPr>
          <a:xfrm>
            <a:off x="45079" y="1086541"/>
            <a:ext cx="12097666" cy="1446550"/>
          </a:xfrm>
          <a:prstGeom prst="rect">
            <a:avLst/>
          </a:prstGeom>
          <a:noFill/>
          <a:effectLst>
            <a:outerShdw dist="63500" dir="2700000" algn="ctr" rotWithShape="0">
              <a:schemeClr val="tx1"/>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ja-JP" altLang="en-US" sz="4400" b="1" dirty="0" smtClean="0">
                <a:solidFill>
                  <a:srgbClr val="FFFFFF"/>
                </a:solidFill>
                <a:effectLst>
                  <a:outerShdw blurRad="38100" dist="38100" dir="2700000" algn="tl">
                    <a:srgbClr val="000000">
                      <a:alpha val="43137"/>
                    </a:srgbClr>
                  </a:outerShdw>
                </a:effectLst>
                <a:latin typeface="メイリオ"/>
                <a:ea typeface="メイリオ"/>
              </a:rPr>
              <a:t>令和</a:t>
            </a:r>
            <a:r>
              <a:rPr lang="ja-JP" altLang="en-US" sz="4400" b="1" dirty="0">
                <a:solidFill>
                  <a:srgbClr val="FFFFFF"/>
                </a:solidFill>
                <a:effectLst>
                  <a:outerShdw blurRad="38100" dist="38100" dir="2700000" algn="tl">
                    <a:srgbClr val="000000">
                      <a:alpha val="43137"/>
                    </a:srgbClr>
                  </a:outerShdw>
                </a:effectLst>
                <a:latin typeface="メイリオ"/>
                <a:ea typeface="メイリオ"/>
              </a:rPr>
              <a:t>３</a:t>
            </a:r>
            <a:r>
              <a:rPr lang="ja-JP" altLang="en-US" sz="4400" b="1" dirty="0" smtClean="0">
                <a:solidFill>
                  <a:srgbClr val="FFFFFF"/>
                </a:solidFill>
                <a:effectLst>
                  <a:outerShdw blurRad="38100" dist="38100" dir="2700000" algn="tl">
                    <a:srgbClr val="000000">
                      <a:alpha val="43137"/>
                    </a:srgbClr>
                  </a:outerShdw>
                </a:effectLst>
                <a:latin typeface="メイリオ"/>
                <a:ea typeface="メイリオ"/>
              </a:rPr>
              <a:t>年度第３８回〇〇ブロック大会</a:t>
            </a:r>
            <a:endParaRPr lang="en-US" altLang="ja-JP" sz="4400" b="1" dirty="0" smtClean="0">
              <a:solidFill>
                <a:srgbClr val="FFFFFF"/>
              </a:solidFill>
              <a:effectLst>
                <a:outerShdw blurRad="38100" dist="38100" dir="2700000" algn="tl">
                  <a:srgbClr val="000000">
                    <a:alpha val="43137"/>
                  </a:srgbClr>
                </a:outerShdw>
              </a:effectLst>
              <a:latin typeface="メイリオ"/>
              <a:ea typeface="メイリオ"/>
            </a:endParaRPr>
          </a:p>
          <a:p>
            <a:pPr algn="ctr"/>
            <a:r>
              <a:rPr lang="ja-JP" altLang="en-US" sz="4400" b="1" dirty="0" smtClean="0">
                <a:solidFill>
                  <a:srgbClr val="FFFFFF"/>
                </a:solidFill>
                <a:effectLst>
                  <a:outerShdw blurRad="38100" dist="38100" dir="2700000" algn="tl">
                    <a:srgbClr val="000000">
                      <a:alpha val="43137"/>
                    </a:srgbClr>
                  </a:outerShdw>
                </a:effectLst>
                <a:latin typeface="メイリオ"/>
                <a:ea typeface="メイリオ"/>
              </a:rPr>
              <a:t>開催地・主管商工会議所青年部</a:t>
            </a:r>
            <a:endParaRPr lang="ja-JP" altLang="en-US" sz="4400" b="1" dirty="0">
              <a:solidFill>
                <a:srgbClr val="FFFFFF"/>
              </a:solidFill>
              <a:effectLst>
                <a:outerShdw blurRad="38100" dist="38100" dir="2700000" algn="tl">
                  <a:srgbClr val="000000">
                    <a:alpha val="43137"/>
                  </a:srgbClr>
                </a:outerShdw>
              </a:effectLst>
              <a:latin typeface="メイリオ"/>
              <a:ea typeface="メイリオ"/>
            </a:endParaRPr>
          </a:p>
        </p:txBody>
      </p:sp>
    </p:spTree>
    <p:extLst>
      <p:ext uri="{BB962C8B-B14F-4D97-AF65-F5344CB8AC3E}">
        <p14:creationId xmlns:p14="http://schemas.microsoft.com/office/powerpoint/2010/main" val="1431818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588" y="893"/>
            <a:ext cx="12188825" cy="68562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99"/>
          </a:p>
        </p:txBody>
      </p:sp>
      <p:pic>
        <p:nvPicPr>
          <p:cNvPr id="3" name="図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86"/>
            <a:ext cx="12188826" cy="6856214"/>
          </a:xfrm>
          <a:prstGeom prst="rect">
            <a:avLst/>
          </a:prstGeom>
        </p:spPr>
      </p:pic>
    </p:spTree>
    <p:extLst>
      <p:ext uri="{BB962C8B-B14F-4D97-AF65-F5344CB8AC3E}">
        <p14:creationId xmlns:p14="http://schemas.microsoft.com/office/powerpoint/2010/main" val="23489139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48"/>
        <p:cNvGrpSpPr/>
        <p:nvPr/>
      </p:nvGrpSpPr>
      <p:grpSpPr>
        <a:xfrm>
          <a:off x="0" y="0"/>
          <a:ext cx="0" cy="0"/>
          <a:chOff x="0" y="0"/>
          <a:chExt cx="0" cy="0"/>
        </a:xfrm>
      </p:grpSpPr>
      <p:cxnSp>
        <p:nvCxnSpPr>
          <p:cNvPr id="150" name="Google Shape;150;p10"/>
          <p:cNvCxnSpPr/>
          <p:nvPr/>
        </p:nvCxnSpPr>
        <p:spPr>
          <a:xfrm>
            <a:off x="312821" y="1203158"/>
            <a:ext cx="11566358" cy="0"/>
          </a:xfrm>
          <a:prstGeom prst="straightConnector1">
            <a:avLst/>
          </a:prstGeom>
          <a:noFill/>
          <a:ln w="38100" cap="flat" cmpd="sng">
            <a:solidFill>
              <a:schemeClr val="accent1"/>
            </a:solidFill>
            <a:prstDash val="solid"/>
            <a:miter lim="800000"/>
            <a:headEnd type="none" w="sm" len="sm"/>
            <a:tailEnd type="none" w="sm" len="sm"/>
          </a:ln>
        </p:spPr>
      </p:cxnSp>
      <p:sp>
        <p:nvSpPr>
          <p:cNvPr id="3" name="Google Shape;94;p2"/>
          <p:cNvSpPr txBox="1"/>
          <p:nvPr/>
        </p:nvSpPr>
        <p:spPr>
          <a:xfrm>
            <a:off x="1728103" y="233673"/>
            <a:ext cx="8735785" cy="830997"/>
          </a:xfrm>
          <a:prstGeom prst="rect">
            <a:avLst/>
          </a:prstGeom>
          <a:noFill/>
          <a:ln>
            <a:noFill/>
          </a:ln>
        </p:spPr>
        <p:txBody>
          <a:bodyPr spcFirstLastPara="1" wrap="square" lIns="91425" tIns="45700" rIns="91425" bIns="45700" anchor="t" anchorCtr="0">
            <a:noAutofit/>
          </a:bodyPr>
          <a:lstStyle/>
          <a:p>
            <a:pPr algn="ctr">
              <a:buSzPts val="4800"/>
              <a:buFont typeface="Meiryo"/>
              <a:buNone/>
            </a:pPr>
            <a:r>
              <a:rPr lang="ja-JP" altLang="en-US" sz="4800" dirty="0" smtClean="0">
                <a:latin typeface="+mj-ea"/>
                <a:ea typeface="+mj-ea"/>
                <a:cs typeface="Meiryo"/>
                <a:sym typeface="Meiryo"/>
              </a:rPr>
              <a:t>パワーポイント作成に</a:t>
            </a:r>
            <a:r>
              <a:rPr lang="ja-JP" altLang="en-US" sz="4800" dirty="0">
                <a:latin typeface="+mj-ea"/>
                <a:ea typeface="+mj-ea"/>
                <a:cs typeface="Meiryo"/>
                <a:sym typeface="Meiryo"/>
              </a:rPr>
              <a:t>ついて</a:t>
            </a:r>
            <a:endParaRPr sz="4800" dirty="0">
              <a:latin typeface="+mj-ea"/>
              <a:ea typeface="+mj-ea"/>
              <a:cs typeface="Meiryo"/>
              <a:sym typeface="Meiryo"/>
            </a:endParaRPr>
          </a:p>
        </p:txBody>
      </p:sp>
      <p:sp>
        <p:nvSpPr>
          <p:cNvPr id="4" name="Google Shape;96;p2"/>
          <p:cNvSpPr txBox="1"/>
          <p:nvPr/>
        </p:nvSpPr>
        <p:spPr>
          <a:xfrm>
            <a:off x="1028700" y="1551214"/>
            <a:ext cx="10401300" cy="4278086"/>
          </a:xfrm>
          <a:prstGeom prst="rect">
            <a:avLst/>
          </a:prstGeom>
          <a:noFill/>
          <a:ln>
            <a:noFill/>
          </a:ln>
        </p:spPr>
        <p:txBody>
          <a:bodyPr spcFirstLastPara="1" wrap="square" lIns="91425" tIns="45700" rIns="91425" bIns="45700" anchor="t" anchorCtr="0">
            <a:noAutofit/>
          </a:bodyPr>
          <a:lstStyle/>
          <a:p>
            <a:pPr>
              <a:buSzPts val="9600"/>
              <a:buFont typeface="Meiryo"/>
              <a:buNone/>
            </a:pPr>
            <a:r>
              <a:rPr lang="ja-JP" altLang="en-US" sz="4800" dirty="0">
                <a:latin typeface="ＭＳ Ｐゴシック" panose="020B0600070205080204" pitchFamily="50" charset="-128"/>
                <a:ea typeface="ＭＳ Ｐゴシック" panose="020B0600070205080204" pitchFamily="50" charset="-128"/>
                <a:cs typeface="Meiryo"/>
                <a:sym typeface="Meiryo"/>
              </a:rPr>
              <a:t>５</a:t>
            </a:r>
            <a:r>
              <a:rPr lang="ja-JP" altLang="en-US" sz="4800" dirty="0" smtClean="0">
                <a:latin typeface="ＭＳ Ｐゴシック" panose="020B0600070205080204" pitchFamily="50" charset="-128"/>
                <a:ea typeface="ＭＳ Ｐゴシック" panose="020B0600070205080204" pitchFamily="50" charset="-128"/>
                <a:cs typeface="Meiryo"/>
                <a:sym typeface="Meiryo"/>
              </a:rPr>
              <a:t>．文字の位置は統一すること★</a:t>
            </a:r>
            <a:endParaRPr lang="en-US" altLang="ja-JP" sz="4800" dirty="0" smtClean="0">
              <a:latin typeface="ＭＳ Ｐゴシック" panose="020B0600070205080204" pitchFamily="50" charset="-128"/>
              <a:ea typeface="ＭＳ Ｐゴシック" panose="020B0600070205080204" pitchFamily="50" charset="-128"/>
              <a:cs typeface="Meiryo"/>
              <a:sym typeface="Meiryo"/>
            </a:endParaRPr>
          </a:p>
          <a:p>
            <a:pPr>
              <a:buSzPts val="9600"/>
              <a:buFont typeface="Meiryo"/>
              <a:buNone/>
            </a:pPr>
            <a:r>
              <a:rPr lang="ja-JP" altLang="en-US" sz="4800" dirty="0" smtClean="0">
                <a:latin typeface="ＭＳ Ｐゴシック" panose="020B0600070205080204" pitchFamily="50" charset="-128"/>
                <a:ea typeface="ＭＳ Ｐゴシック" panose="020B0600070205080204" pitchFamily="50" charset="-128"/>
                <a:cs typeface="Meiryo"/>
                <a:sym typeface="Meiryo"/>
              </a:rPr>
              <a:t>６．国歌・青年部の歌・綱領指針データ　　はポータルサイトデータを使用すること（過去大会のデータ引き継いだ時に歌詞が間違っている時がある）</a:t>
            </a:r>
            <a:endParaRPr sz="4800" dirty="0">
              <a:ea typeface="+mj-ea"/>
              <a:cs typeface="Meiryo"/>
              <a:sym typeface="Meiryo"/>
            </a:endParaRPr>
          </a:p>
        </p:txBody>
      </p:sp>
    </p:spTree>
    <p:extLst>
      <p:ext uri="{BB962C8B-B14F-4D97-AF65-F5344CB8AC3E}">
        <p14:creationId xmlns:p14="http://schemas.microsoft.com/office/powerpoint/2010/main" val="163757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48"/>
        <p:cNvGrpSpPr/>
        <p:nvPr/>
      </p:nvGrpSpPr>
      <p:grpSpPr>
        <a:xfrm>
          <a:off x="0" y="0"/>
          <a:ext cx="0" cy="0"/>
          <a:chOff x="0" y="0"/>
          <a:chExt cx="0" cy="0"/>
        </a:xfrm>
      </p:grpSpPr>
      <p:cxnSp>
        <p:nvCxnSpPr>
          <p:cNvPr id="150" name="Google Shape;150;p10"/>
          <p:cNvCxnSpPr/>
          <p:nvPr/>
        </p:nvCxnSpPr>
        <p:spPr>
          <a:xfrm>
            <a:off x="312821" y="1203158"/>
            <a:ext cx="11566358" cy="0"/>
          </a:xfrm>
          <a:prstGeom prst="straightConnector1">
            <a:avLst/>
          </a:prstGeom>
          <a:noFill/>
          <a:ln w="38100" cap="flat" cmpd="sng">
            <a:solidFill>
              <a:schemeClr val="accent1"/>
            </a:solidFill>
            <a:prstDash val="solid"/>
            <a:miter lim="800000"/>
            <a:headEnd type="none" w="sm" len="sm"/>
            <a:tailEnd type="none" w="sm" len="sm"/>
          </a:ln>
        </p:spPr>
      </p:cxnSp>
      <p:sp>
        <p:nvSpPr>
          <p:cNvPr id="3" name="Google Shape;94;p2"/>
          <p:cNvSpPr txBox="1"/>
          <p:nvPr/>
        </p:nvSpPr>
        <p:spPr>
          <a:xfrm>
            <a:off x="1728103" y="233673"/>
            <a:ext cx="8735785" cy="830997"/>
          </a:xfrm>
          <a:prstGeom prst="rect">
            <a:avLst/>
          </a:prstGeom>
          <a:noFill/>
          <a:ln>
            <a:noFill/>
          </a:ln>
        </p:spPr>
        <p:txBody>
          <a:bodyPr spcFirstLastPara="1" wrap="square" lIns="91425" tIns="45700" rIns="91425" bIns="45700" anchor="t" anchorCtr="0">
            <a:noAutofit/>
          </a:bodyPr>
          <a:lstStyle/>
          <a:p>
            <a:pPr algn="ctr">
              <a:buSzPts val="4800"/>
              <a:buFont typeface="Meiryo"/>
              <a:buNone/>
            </a:pPr>
            <a:r>
              <a:rPr lang="ja-JP" altLang="en-US" sz="4800" dirty="0" smtClean="0">
                <a:latin typeface="ＭＳ Ｐゴシック" panose="020B0600070205080204" pitchFamily="50" charset="-128"/>
                <a:ea typeface="ＭＳ Ｐゴシック" panose="020B0600070205080204" pitchFamily="50" charset="-128"/>
                <a:cs typeface="Meiryo"/>
                <a:sym typeface="Meiryo"/>
              </a:rPr>
              <a:t>パワーポイント作成に</a:t>
            </a:r>
            <a:r>
              <a:rPr lang="ja-JP" altLang="en-US" sz="4800" dirty="0">
                <a:latin typeface="ＭＳ Ｐゴシック" panose="020B0600070205080204" pitchFamily="50" charset="-128"/>
                <a:ea typeface="ＭＳ Ｐゴシック" panose="020B0600070205080204" pitchFamily="50" charset="-128"/>
                <a:cs typeface="Meiryo"/>
                <a:sym typeface="Meiryo"/>
              </a:rPr>
              <a:t>ついて</a:t>
            </a:r>
            <a:endParaRPr sz="4800" dirty="0">
              <a:ea typeface="+mj-ea"/>
              <a:cs typeface="Meiryo"/>
              <a:sym typeface="Meiryo"/>
            </a:endParaRPr>
          </a:p>
        </p:txBody>
      </p:sp>
      <p:sp>
        <p:nvSpPr>
          <p:cNvPr id="4" name="Google Shape;96;p2"/>
          <p:cNvSpPr txBox="1"/>
          <p:nvPr/>
        </p:nvSpPr>
        <p:spPr>
          <a:xfrm>
            <a:off x="1028700" y="1551214"/>
            <a:ext cx="10401300" cy="4278086"/>
          </a:xfrm>
          <a:prstGeom prst="rect">
            <a:avLst/>
          </a:prstGeom>
          <a:noFill/>
          <a:ln>
            <a:noFill/>
          </a:ln>
        </p:spPr>
        <p:txBody>
          <a:bodyPr spcFirstLastPara="1" wrap="square" lIns="91425" tIns="45700" rIns="91425" bIns="45700" anchor="t" anchorCtr="0">
            <a:noAutofit/>
          </a:bodyPr>
          <a:lstStyle/>
          <a:p>
            <a:pPr>
              <a:buSzPts val="9600"/>
              <a:buFont typeface="Meiryo"/>
              <a:buNone/>
            </a:pPr>
            <a:r>
              <a:rPr lang="ja-JP" altLang="en-US" sz="4800" dirty="0">
                <a:latin typeface="ＭＳ Ｐゴシック" panose="020B0600070205080204" pitchFamily="50" charset="-128"/>
                <a:ea typeface="ＭＳ Ｐゴシック" panose="020B0600070205080204" pitchFamily="50" charset="-128"/>
                <a:cs typeface="Meiryo"/>
                <a:sym typeface="Meiryo"/>
              </a:rPr>
              <a:t>７</a:t>
            </a:r>
            <a:r>
              <a:rPr lang="ja-JP" altLang="en-US" sz="4800" dirty="0" smtClean="0">
                <a:latin typeface="ＭＳ Ｐゴシック" panose="020B0600070205080204" pitchFamily="50" charset="-128"/>
                <a:ea typeface="ＭＳ Ｐゴシック" panose="020B0600070205080204" pitchFamily="50" charset="-128"/>
                <a:cs typeface="Meiryo"/>
                <a:sym typeface="Meiryo"/>
              </a:rPr>
              <a:t>．パワポ内に可能であれば、動画や音　　　源は挿入しないこと</a:t>
            </a:r>
            <a:endParaRPr lang="en-US" altLang="ja-JP" sz="4800" dirty="0" smtClean="0">
              <a:latin typeface="ＭＳ Ｐゴシック" panose="020B0600070205080204" pitchFamily="50" charset="-128"/>
              <a:ea typeface="ＭＳ Ｐゴシック" panose="020B0600070205080204" pitchFamily="50" charset="-128"/>
              <a:cs typeface="Meiryo"/>
              <a:sym typeface="Meiryo"/>
            </a:endParaRPr>
          </a:p>
          <a:p>
            <a:pPr>
              <a:buSzPts val="9600"/>
              <a:buFont typeface="Meiryo"/>
              <a:buNone/>
            </a:pPr>
            <a:r>
              <a:rPr lang="ja-JP" altLang="en-US" sz="4800" dirty="0">
                <a:latin typeface="ＭＳ Ｐゴシック" panose="020B0600070205080204" pitchFamily="50" charset="-128"/>
                <a:ea typeface="ＭＳ Ｐゴシック" panose="020B0600070205080204" pitchFamily="50" charset="-128"/>
                <a:cs typeface="Meiryo"/>
                <a:sym typeface="Meiryo"/>
              </a:rPr>
              <a:t>８</a:t>
            </a:r>
            <a:r>
              <a:rPr lang="ja-JP" altLang="en-US" sz="4800" dirty="0" smtClean="0">
                <a:latin typeface="ＭＳ Ｐゴシック" panose="020B0600070205080204" pitchFamily="50" charset="-128"/>
                <a:ea typeface="ＭＳ Ｐゴシック" panose="020B0600070205080204" pitchFamily="50" charset="-128"/>
                <a:cs typeface="Meiryo"/>
                <a:sym typeface="Meiryo"/>
              </a:rPr>
              <a:t>．数字はすべて全角で統一★</a:t>
            </a:r>
            <a:endParaRPr lang="en-US" altLang="ja-JP" sz="4800" dirty="0" smtClean="0">
              <a:latin typeface="ＭＳ Ｐゴシック" panose="020B0600070205080204" pitchFamily="50" charset="-128"/>
              <a:ea typeface="ＭＳ Ｐゴシック" panose="020B0600070205080204" pitchFamily="50" charset="-128"/>
              <a:cs typeface="Meiryo"/>
              <a:sym typeface="Meiryo"/>
            </a:endParaRPr>
          </a:p>
          <a:p>
            <a:pPr>
              <a:buSzPts val="9600"/>
            </a:pPr>
            <a:r>
              <a:rPr lang="ja-JP" altLang="en-US" sz="4800" dirty="0">
                <a:latin typeface="ＭＳ Ｐゴシック" panose="020B0600070205080204" pitchFamily="50" charset="-128"/>
                <a:ea typeface="ＭＳ Ｐゴシック" panose="020B0600070205080204" pitchFamily="50" charset="-128"/>
                <a:cs typeface="Meiryo"/>
                <a:sym typeface="Meiryo"/>
              </a:rPr>
              <a:t>９</a:t>
            </a:r>
            <a:r>
              <a:rPr lang="ja-JP" altLang="en-US" sz="4800" dirty="0" smtClean="0">
                <a:latin typeface="ＭＳ Ｐゴシック" panose="020B0600070205080204" pitchFamily="50" charset="-128"/>
                <a:ea typeface="ＭＳ Ｐゴシック" panose="020B0600070205080204" pitchFamily="50" charset="-128"/>
                <a:cs typeface="Meiryo"/>
                <a:sym typeface="Meiryo"/>
              </a:rPr>
              <a:t>．</a:t>
            </a:r>
            <a:r>
              <a:rPr lang="ja-JP" altLang="en-US" sz="4800" dirty="0">
                <a:latin typeface="ＭＳ Ｐゴシック" panose="020B0600070205080204" pitchFamily="50" charset="-128"/>
                <a:ea typeface="ＭＳ Ｐゴシック" panose="020B0600070205080204" pitchFamily="50" charset="-128"/>
                <a:cs typeface="Meiryo"/>
                <a:sym typeface="Meiryo"/>
              </a:rPr>
              <a:t>パワポ内での役職は正式役職を記載する</a:t>
            </a:r>
            <a:r>
              <a:rPr lang="ja-JP" altLang="en-US" sz="4800" dirty="0" smtClean="0">
                <a:latin typeface="ＭＳ Ｐゴシック" panose="020B0600070205080204" pitchFamily="50" charset="-128"/>
                <a:ea typeface="ＭＳ Ｐゴシック" panose="020B0600070205080204" pitchFamily="50" charset="-128"/>
                <a:cs typeface="Meiryo"/>
                <a:sym typeface="Meiryo"/>
              </a:rPr>
              <a:t>こと★</a:t>
            </a:r>
            <a:endParaRPr lang="en-US" altLang="ja-JP" sz="4800" dirty="0">
              <a:latin typeface="ＭＳ Ｐゴシック" panose="020B0600070205080204" pitchFamily="50" charset="-128"/>
              <a:ea typeface="ＭＳ Ｐゴシック" panose="020B0600070205080204" pitchFamily="50" charset="-128"/>
              <a:cs typeface="Meiryo"/>
              <a:sym typeface="Meiryo"/>
            </a:endParaRPr>
          </a:p>
          <a:p>
            <a:pPr>
              <a:buSzPts val="9600"/>
              <a:buFont typeface="Meiryo"/>
              <a:buNone/>
            </a:pPr>
            <a:endParaRPr lang="en-US" altLang="ja-JP" sz="4800" dirty="0" smtClean="0">
              <a:latin typeface="ＭＳ Ｐゴシック" panose="020B0600070205080204" pitchFamily="50" charset="-128"/>
              <a:ea typeface="ＭＳ Ｐゴシック" panose="020B0600070205080204" pitchFamily="50" charset="-128"/>
              <a:cs typeface="Meiryo"/>
              <a:sym typeface="Meiryo"/>
            </a:endParaRPr>
          </a:p>
        </p:txBody>
      </p:sp>
    </p:spTree>
    <p:extLst>
      <p:ext uri="{BB962C8B-B14F-4D97-AF65-F5344CB8AC3E}">
        <p14:creationId xmlns:p14="http://schemas.microsoft.com/office/powerpoint/2010/main" val="41207730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48"/>
        <p:cNvGrpSpPr/>
        <p:nvPr/>
      </p:nvGrpSpPr>
      <p:grpSpPr>
        <a:xfrm>
          <a:off x="0" y="0"/>
          <a:ext cx="0" cy="0"/>
          <a:chOff x="0" y="0"/>
          <a:chExt cx="0" cy="0"/>
        </a:xfrm>
      </p:grpSpPr>
      <p:cxnSp>
        <p:nvCxnSpPr>
          <p:cNvPr id="150" name="Google Shape;150;p10"/>
          <p:cNvCxnSpPr/>
          <p:nvPr/>
        </p:nvCxnSpPr>
        <p:spPr>
          <a:xfrm>
            <a:off x="312821" y="1203158"/>
            <a:ext cx="11566358" cy="0"/>
          </a:xfrm>
          <a:prstGeom prst="straightConnector1">
            <a:avLst/>
          </a:prstGeom>
          <a:noFill/>
          <a:ln w="38100" cap="flat" cmpd="sng">
            <a:solidFill>
              <a:schemeClr val="accent1"/>
            </a:solidFill>
            <a:prstDash val="solid"/>
            <a:miter lim="800000"/>
            <a:headEnd type="none" w="sm" len="sm"/>
            <a:tailEnd type="none" w="sm" len="sm"/>
          </a:ln>
        </p:spPr>
      </p:cxnSp>
      <p:sp>
        <p:nvSpPr>
          <p:cNvPr id="3" name="Google Shape;94;p2"/>
          <p:cNvSpPr txBox="1"/>
          <p:nvPr/>
        </p:nvSpPr>
        <p:spPr>
          <a:xfrm>
            <a:off x="1728103" y="233673"/>
            <a:ext cx="8735785" cy="830997"/>
          </a:xfrm>
          <a:prstGeom prst="rect">
            <a:avLst/>
          </a:prstGeom>
          <a:noFill/>
          <a:ln>
            <a:noFill/>
          </a:ln>
        </p:spPr>
        <p:txBody>
          <a:bodyPr spcFirstLastPara="1" wrap="square" lIns="91425" tIns="45700" rIns="91425" bIns="45700" anchor="t" anchorCtr="0">
            <a:noAutofit/>
          </a:bodyPr>
          <a:lstStyle/>
          <a:p>
            <a:pPr algn="ctr">
              <a:buSzPts val="4800"/>
              <a:buFont typeface="Meiryo"/>
              <a:buNone/>
            </a:pPr>
            <a:r>
              <a:rPr lang="ja-JP" altLang="en-US" sz="4800" dirty="0" smtClean="0">
                <a:latin typeface="+mj-ea"/>
                <a:ea typeface="+mj-ea"/>
                <a:cs typeface="Meiryo"/>
                <a:sym typeface="Meiryo"/>
              </a:rPr>
              <a:t>パワーポイント作成に</a:t>
            </a:r>
            <a:r>
              <a:rPr lang="ja-JP" altLang="en-US" sz="4800" dirty="0">
                <a:latin typeface="+mj-ea"/>
                <a:ea typeface="+mj-ea"/>
                <a:cs typeface="Meiryo"/>
                <a:sym typeface="Meiryo"/>
              </a:rPr>
              <a:t>ついて</a:t>
            </a:r>
            <a:endParaRPr sz="4800" dirty="0">
              <a:latin typeface="+mj-ea"/>
              <a:ea typeface="+mj-ea"/>
              <a:cs typeface="Meiryo"/>
              <a:sym typeface="Meiryo"/>
            </a:endParaRPr>
          </a:p>
        </p:txBody>
      </p:sp>
      <p:sp>
        <p:nvSpPr>
          <p:cNvPr id="4" name="Google Shape;96;p2"/>
          <p:cNvSpPr txBox="1"/>
          <p:nvPr/>
        </p:nvSpPr>
        <p:spPr>
          <a:xfrm>
            <a:off x="1028700" y="1551214"/>
            <a:ext cx="10401300" cy="4278086"/>
          </a:xfrm>
          <a:prstGeom prst="rect">
            <a:avLst/>
          </a:prstGeom>
          <a:noFill/>
          <a:ln>
            <a:noFill/>
          </a:ln>
        </p:spPr>
        <p:txBody>
          <a:bodyPr spcFirstLastPara="1" wrap="square" lIns="91425" tIns="45700" rIns="91425" bIns="45700" anchor="t" anchorCtr="0">
            <a:noAutofit/>
          </a:bodyPr>
          <a:lstStyle/>
          <a:p>
            <a:pPr>
              <a:buSzPts val="9600"/>
              <a:buFont typeface="Meiryo"/>
              <a:buNone/>
            </a:pPr>
            <a:r>
              <a:rPr lang="ja-JP" altLang="en-US" sz="4800" dirty="0" smtClean="0">
                <a:latin typeface="ＭＳ Ｐゴシック" panose="020B0600070205080204" pitchFamily="50" charset="-128"/>
                <a:ea typeface="ＭＳ Ｐゴシック" panose="020B0600070205080204" pitchFamily="50" charset="-128"/>
                <a:cs typeface="Meiryo"/>
                <a:sym typeface="Meiryo"/>
              </a:rPr>
              <a:t>１０．当日会場内のスクリーンの大きさにもよるので、文字は極力小さい文字使用しないこと（会場</a:t>
            </a:r>
            <a:r>
              <a:rPr lang="ja-JP" altLang="en-US" sz="4800" dirty="0">
                <a:latin typeface="ＭＳ Ｐゴシック" panose="020B0600070205080204" pitchFamily="50" charset="-128"/>
                <a:ea typeface="ＭＳ Ｐゴシック" panose="020B0600070205080204" pitchFamily="50" charset="-128"/>
                <a:cs typeface="Meiryo"/>
                <a:sym typeface="Meiryo"/>
              </a:rPr>
              <a:t>見えない</a:t>
            </a:r>
            <a:r>
              <a:rPr lang="ja-JP" altLang="en-US" sz="4800" dirty="0" smtClean="0">
                <a:latin typeface="ＭＳ Ｐゴシック" panose="020B0600070205080204" pitchFamily="50" charset="-128"/>
                <a:ea typeface="ＭＳ Ｐゴシック" panose="020B0600070205080204" pitchFamily="50" charset="-128"/>
                <a:cs typeface="Meiryo"/>
                <a:sym typeface="Meiryo"/>
              </a:rPr>
              <a:t>）</a:t>
            </a:r>
            <a:endParaRPr lang="en-US" altLang="ja-JP" sz="4800" dirty="0" smtClean="0">
              <a:latin typeface="ＭＳ Ｐゴシック" panose="020B0600070205080204" pitchFamily="50" charset="-128"/>
              <a:ea typeface="ＭＳ Ｐゴシック" panose="020B0600070205080204" pitchFamily="50" charset="-128"/>
              <a:cs typeface="Meiryo"/>
              <a:sym typeface="Meiryo"/>
            </a:endParaRPr>
          </a:p>
          <a:p>
            <a:pPr>
              <a:buSzPts val="9600"/>
              <a:buFont typeface="Meiryo"/>
              <a:buNone/>
            </a:pPr>
            <a:r>
              <a:rPr lang="ja-JP" altLang="en-US" sz="4800" dirty="0" smtClean="0">
                <a:latin typeface="ＭＳ Ｐゴシック" panose="020B0600070205080204" pitchFamily="50" charset="-128"/>
                <a:ea typeface="ＭＳ Ｐゴシック" panose="020B0600070205080204" pitchFamily="50" charset="-128"/>
                <a:cs typeface="Meiryo"/>
                <a:sym typeface="Meiryo"/>
              </a:rPr>
              <a:t>１１．スライドの対比（４：３または１６：９）は会場使用プロジェクターにあわせて作成・確認すること</a:t>
            </a:r>
            <a:endParaRPr lang="en-US" altLang="ja-JP" sz="4800" dirty="0" smtClean="0">
              <a:latin typeface="ＭＳ Ｐゴシック" panose="020B0600070205080204" pitchFamily="50" charset="-128"/>
              <a:ea typeface="ＭＳ Ｐゴシック" panose="020B0600070205080204" pitchFamily="50" charset="-128"/>
              <a:cs typeface="Meiryo"/>
              <a:sym typeface="Meiryo"/>
            </a:endParaRPr>
          </a:p>
        </p:txBody>
      </p:sp>
    </p:spTree>
    <p:extLst>
      <p:ext uri="{BB962C8B-B14F-4D97-AF65-F5344CB8AC3E}">
        <p14:creationId xmlns:p14="http://schemas.microsoft.com/office/powerpoint/2010/main" val="22522863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48"/>
        <p:cNvGrpSpPr/>
        <p:nvPr/>
      </p:nvGrpSpPr>
      <p:grpSpPr>
        <a:xfrm>
          <a:off x="0" y="0"/>
          <a:ext cx="0" cy="0"/>
          <a:chOff x="0" y="0"/>
          <a:chExt cx="0" cy="0"/>
        </a:xfrm>
      </p:grpSpPr>
      <p:cxnSp>
        <p:nvCxnSpPr>
          <p:cNvPr id="150" name="Google Shape;150;p10"/>
          <p:cNvCxnSpPr/>
          <p:nvPr/>
        </p:nvCxnSpPr>
        <p:spPr>
          <a:xfrm>
            <a:off x="312821" y="1203158"/>
            <a:ext cx="11566358" cy="0"/>
          </a:xfrm>
          <a:prstGeom prst="straightConnector1">
            <a:avLst/>
          </a:prstGeom>
          <a:noFill/>
          <a:ln w="38100" cap="flat" cmpd="sng">
            <a:solidFill>
              <a:schemeClr val="accent1"/>
            </a:solidFill>
            <a:prstDash val="solid"/>
            <a:miter lim="800000"/>
            <a:headEnd type="none" w="sm" len="sm"/>
            <a:tailEnd type="none" w="sm" len="sm"/>
          </a:ln>
        </p:spPr>
      </p:cxnSp>
      <p:sp>
        <p:nvSpPr>
          <p:cNvPr id="3" name="Google Shape;94;p2"/>
          <p:cNvSpPr txBox="1"/>
          <p:nvPr/>
        </p:nvSpPr>
        <p:spPr>
          <a:xfrm>
            <a:off x="1728103" y="233673"/>
            <a:ext cx="8735785" cy="830997"/>
          </a:xfrm>
          <a:prstGeom prst="rect">
            <a:avLst/>
          </a:prstGeom>
          <a:noFill/>
          <a:ln>
            <a:noFill/>
          </a:ln>
        </p:spPr>
        <p:txBody>
          <a:bodyPr spcFirstLastPara="1" wrap="square" lIns="91425" tIns="45700" rIns="91425" bIns="45700" anchor="t" anchorCtr="0">
            <a:noAutofit/>
          </a:bodyPr>
          <a:lstStyle/>
          <a:p>
            <a:pPr algn="ctr">
              <a:buSzPts val="4800"/>
              <a:buFont typeface="Meiryo"/>
              <a:buNone/>
            </a:pPr>
            <a:r>
              <a:rPr lang="ja-JP" altLang="en-US" sz="4800" dirty="0" smtClean="0">
                <a:latin typeface="ＭＳ Ｐゴシック" panose="020B0600070205080204" pitchFamily="50" charset="-128"/>
                <a:ea typeface="ＭＳ Ｐゴシック" panose="020B0600070205080204" pitchFamily="50" charset="-128"/>
                <a:cs typeface="Meiryo"/>
                <a:sym typeface="Meiryo"/>
              </a:rPr>
              <a:t>パワーポイント作成に</a:t>
            </a:r>
            <a:r>
              <a:rPr lang="ja-JP" altLang="en-US" sz="4800" dirty="0">
                <a:latin typeface="ＭＳ Ｐゴシック" panose="020B0600070205080204" pitchFamily="50" charset="-128"/>
                <a:ea typeface="ＭＳ Ｐゴシック" panose="020B0600070205080204" pitchFamily="50" charset="-128"/>
                <a:cs typeface="Meiryo"/>
                <a:sym typeface="Meiryo"/>
              </a:rPr>
              <a:t>ついて</a:t>
            </a:r>
            <a:endParaRPr sz="4800" dirty="0">
              <a:ea typeface="+mj-ea"/>
              <a:cs typeface="Meiryo"/>
              <a:sym typeface="Meiryo"/>
            </a:endParaRPr>
          </a:p>
        </p:txBody>
      </p:sp>
      <p:sp>
        <p:nvSpPr>
          <p:cNvPr id="4" name="Google Shape;96;p2"/>
          <p:cNvSpPr txBox="1"/>
          <p:nvPr/>
        </p:nvSpPr>
        <p:spPr>
          <a:xfrm>
            <a:off x="1028700" y="1551214"/>
            <a:ext cx="10401300" cy="4278086"/>
          </a:xfrm>
          <a:prstGeom prst="rect">
            <a:avLst/>
          </a:prstGeom>
          <a:noFill/>
          <a:ln>
            <a:noFill/>
          </a:ln>
        </p:spPr>
        <p:txBody>
          <a:bodyPr spcFirstLastPara="1" wrap="square" lIns="91425" tIns="45700" rIns="91425" bIns="45700" anchor="t" anchorCtr="0">
            <a:noAutofit/>
          </a:bodyPr>
          <a:lstStyle/>
          <a:p>
            <a:pPr>
              <a:buSzPts val="9600"/>
              <a:buFont typeface="Meiryo"/>
              <a:buNone/>
            </a:pPr>
            <a:r>
              <a:rPr lang="ja-JP" altLang="en-US" sz="4800" smtClean="0">
                <a:latin typeface="ＭＳ Ｐゴシック" panose="020B0600070205080204" pitchFamily="50" charset="-128"/>
                <a:ea typeface="ＭＳ Ｐゴシック" panose="020B0600070205080204" pitchFamily="50" charset="-128"/>
                <a:cs typeface="Meiryo"/>
                <a:sym typeface="Meiryo"/>
              </a:rPr>
              <a:t>１２．主催者紹介パワポは登壇者席次順に作成、大会会長は最後</a:t>
            </a:r>
            <a:endParaRPr lang="en-US" altLang="ja-JP" sz="4800" smtClean="0">
              <a:latin typeface="ＭＳ Ｐゴシック" panose="020B0600070205080204" pitchFamily="50" charset="-128"/>
              <a:ea typeface="ＭＳ Ｐゴシック" panose="020B0600070205080204" pitchFamily="50" charset="-128"/>
              <a:cs typeface="Meiryo"/>
              <a:sym typeface="Meiryo"/>
            </a:endParaRPr>
          </a:p>
          <a:p>
            <a:pPr>
              <a:buSzPts val="9600"/>
              <a:buFont typeface="Meiryo"/>
              <a:buNone/>
            </a:pPr>
            <a:r>
              <a:rPr lang="ja-JP" altLang="en-US" sz="4800" smtClean="0">
                <a:latin typeface="ＭＳ Ｐゴシック" panose="020B0600070205080204" pitchFamily="50" charset="-128"/>
                <a:ea typeface="ＭＳ Ｐゴシック" panose="020B0600070205080204" pitchFamily="50" charset="-128"/>
                <a:cs typeface="Meiryo"/>
                <a:sym typeface="Meiryo"/>
              </a:rPr>
              <a:t>１３．ブロック紹介はブロックで定められた都道府県の順番と都道府県内の単会順番を遵守すること、ただし開催県連・単会は最後に紹介　　</a:t>
            </a:r>
            <a:endParaRPr lang="en-US" altLang="ja-JP" sz="4800" dirty="0" smtClean="0">
              <a:latin typeface="ＭＳ Ｐゴシック" panose="020B0600070205080204" pitchFamily="50" charset="-128"/>
              <a:ea typeface="ＭＳ Ｐゴシック" panose="020B0600070205080204" pitchFamily="50" charset="-128"/>
              <a:cs typeface="Meiryo"/>
              <a:sym typeface="Meiryo"/>
            </a:endParaRPr>
          </a:p>
        </p:txBody>
      </p:sp>
    </p:spTree>
    <p:extLst>
      <p:ext uri="{BB962C8B-B14F-4D97-AF65-F5344CB8AC3E}">
        <p14:creationId xmlns:p14="http://schemas.microsoft.com/office/powerpoint/2010/main" val="5287004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48"/>
        <p:cNvGrpSpPr/>
        <p:nvPr/>
      </p:nvGrpSpPr>
      <p:grpSpPr>
        <a:xfrm>
          <a:off x="0" y="0"/>
          <a:ext cx="0" cy="0"/>
          <a:chOff x="0" y="0"/>
          <a:chExt cx="0" cy="0"/>
        </a:xfrm>
      </p:grpSpPr>
      <p:cxnSp>
        <p:nvCxnSpPr>
          <p:cNvPr id="150" name="Google Shape;150;p10"/>
          <p:cNvCxnSpPr/>
          <p:nvPr/>
        </p:nvCxnSpPr>
        <p:spPr>
          <a:xfrm>
            <a:off x="312821" y="1203158"/>
            <a:ext cx="11566358" cy="0"/>
          </a:xfrm>
          <a:prstGeom prst="straightConnector1">
            <a:avLst/>
          </a:prstGeom>
          <a:noFill/>
          <a:ln w="38100" cap="flat" cmpd="sng">
            <a:solidFill>
              <a:schemeClr val="accent1"/>
            </a:solidFill>
            <a:prstDash val="solid"/>
            <a:miter lim="800000"/>
            <a:headEnd type="none" w="sm" len="sm"/>
            <a:tailEnd type="none" w="sm" len="sm"/>
          </a:ln>
        </p:spPr>
      </p:cxnSp>
      <p:sp>
        <p:nvSpPr>
          <p:cNvPr id="3" name="Google Shape;94;p2"/>
          <p:cNvSpPr txBox="1"/>
          <p:nvPr/>
        </p:nvSpPr>
        <p:spPr>
          <a:xfrm>
            <a:off x="1728103" y="233673"/>
            <a:ext cx="8735785" cy="830997"/>
          </a:xfrm>
          <a:prstGeom prst="rect">
            <a:avLst/>
          </a:prstGeom>
          <a:noFill/>
          <a:ln>
            <a:noFill/>
          </a:ln>
        </p:spPr>
        <p:txBody>
          <a:bodyPr spcFirstLastPara="1" wrap="square" lIns="91425" tIns="45700" rIns="91425" bIns="45700" anchor="t" anchorCtr="0">
            <a:noAutofit/>
          </a:bodyPr>
          <a:lstStyle/>
          <a:p>
            <a:pPr algn="ctr">
              <a:buSzPts val="4800"/>
              <a:buFont typeface="Meiryo"/>
              <a:buNone/>
            </a:pPr>
            <a:r>
              <a:rPr lang="ja-JP" altLang="en-US" sz="4800" dirty="0" smtClean="0">
                <a:latin typeface="ＭＳ Ｐゴシック" panose="020B0600070205080204" pitchFamily="50" charset="-128"/>
                <a:ea typeface="ＭＳ Ｐゴシック" panose="020B0600070205080204" pitchFamily="50" charset="-128"/>
                <a:cs typeface="Meiryo"/>
                <a:sym typeface="Meiryo"/>
              </a:rPr>
              <a:t>パワーポイント作成に</a:t>
            </a:r>
            <a:r>
              <a:rPr lang="ja-JP" altLang="en-US" sz="4800" dirty="0">
                <a:latin typeface="ＭＳ Ｐゴシック" panose="020B0600070205080204" pitchFamily="50" charset="-128"/>
                <a:ea typeface="ＭＳ Ｐゴシック" panose="020B0600070205080204" pitchFamily="50" charset="-128"/>
                <a:cs typeface="Meiryo"/>
                <a:sym typeface="Meiryo"/>
              </a:rPr>
              <a:t>ついて</a:t>
            </a:r>
            <a:endParaRPr sz="4800" dirty="0">
              <a:ea typeface="+mj-ea"/>
              <a:cs typeface="Meiryo"/>
              <a:sym typeface="Meiryo"/>
            </a:endParaRPr>
          </a:p>
        </p:txBody>
      </p:sp>
      <p:sp>
        <p:nvSpPr>
          <p:cNvPr id="4" name="Google Shape;96;p2"/>
          <p:cNvSpPr txBox="1"/>
          <p:nvPr/>
        </p:nvSpPr>
        <p:spPr>
          <a:xfrm>
            <a:off x="1028700" y="1551214"/>
            <a:ext cx="10401300" cy="4278086"/>
          </a:xfrm>
          <a:prstGeom prst="rect">
            <a:avLst/>
          </a:prstGeom>
          <a:noFill/>
          <a:ln>
            <a:noFill/>
          </a:ln>
        </p:spPr>
        <p:txBody>
          <a:bodyPr spcFirstLastPara="1" wrap="square" lIns="91425" tIns="45700" rIns="91425" bIns="45700" anchor="t" anchorCtr="0">
            <a:noAutofit/>
          </a:bodyPr>
          <a:lstStyle/>
          <a:p>
            <a:pPr>
              <a:buSzPts val="9600"/>
              <a:buFont typeface="Meiryo"/>
              <a:buNone/>
            </a:pPr>
            <a:r>
              <a:rPr lang="ja-JP" altLang="en-US" sz="4800" dirty="0" smtClean="0">
                <a:latin typeface="ＭＳ Ｐゴシック" panose="020B0600070205080204" pitchFamily="50" charset="-128"/>
                <a:ea typeface="ＭＳ Ｐゴシック" panose="020B0600070205080204" pitchFamily="50" charset="-128"/>
                <a:cs typeface="Meiryo"/>
                <a:sym typeface="Meiryo"/>
              </a:rPr>
              <a:t>１４．黙祷を入れるかは開催地の判断、式典開会宣言前が望ましい（ブロック代表理事がステージにいること）　　　</a:t>
            </a:r>
            <a:endParaRPr lang="en-US" altLang="ja-JP" sz="4800" dirty="0" smtClean="0">
              <a:latin typeface="ＭＳ Ｐゴシック" panose="020B0600070205080204" pitchFamily="50" charset="-128"/>
              <a:ea typeface="ＭＳ Ｐゴシック" panose="020B0600070205080204" pitchFamily="50" charset="-128"/>
              <a:cs typeface="Meiryo"/>
              <a:sym typeface="Meiryo"/>
            </a:endParaRPr>
          </a:p>
        </p:txBody>
      </p:sp>
    </p:spTree>
    <p:extLst>
      <p:ext uri="{BB962C8B-B14F-4D97-AF65-F5344CB8AC3E}">
        <p14:creationId xmlns:p14="http://schemas.microsoft.com/office/powerpoint/2010/main" val="40074054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48"/>
        <p:cNvGrpSpPr/>
        <p:nvPr/>
      </p:nvGrpSpPr>
      <p:grpSpPr>
        <a:xfrm>
          <a:off x="0" y="0"/>
          <a:ext cx="0" cy="0"/>
          <a:chOff x="0" y="0"/>
          <a:chExt cx="0" cy="0"/>
        </a:xfrm>
      </p:grpSpPr>
      <p:cxnSp>
        <p:nvCxnSpPr>
          <p:cNvPr id="150" name="Google Shape;150;p10"/>
          <p:cNvCxnSpPr/>
          <p:nvPr/>
        </p:nvCxnSpPr>
        <p:spPr>
          <a:xfrm>
            <a:off x="312821" y="1203158"/>
            <a:ext cx="11566358" cy="0"/>
          </a:xfrm>
          <a:prstGeom prst="straightConnector1">
            <a:avLst/>
          </a:prstGeom>
          <a:noFill/>
          <a:ln w="38100" cap="flat" cmpd="sng">
            <a:solidFill>
              <a:schemeClr val="accent1"/>
            </a:solidFill>
            <a:prstDash val="solid"/>
            <a:miter lim="800000"/>
            <a:headEnd type="none" w="sm" len="sm"/>
            <a:tailEnd type="none" w="sm" len="sm"/>
          </a:ln>
        </p:spPr>
      </p:cxnSp>
      <p:sp>
        <p:nvSpPr>
          <p:cNvPr id="3" name="Google Shape;94;p2"/>
          <p:cNvSpPr txBox="1"/>
          <p:nvPr/>
        </p:nvSpPr>
        <p:spPr>
          <a:xfrm>
            <a:off x="1728103" y="233673"/>
            <a:ext cx="8735785" cy="830997"/>
          </a:xfrm>
          <a:prstGeom prst="rect">
            <a:avLst/>
          </a:prstGeom>
          <a:noFill/>
          <a:ln>
            <a:noFill/>
          </a:ln>
        </p:spPr>
        <p:txBody>
          <a:bodyPr spcFirstLastPara="1" wrap="square" lIns="91425" tIns="45700" rIns="91425" bIns="45700" anchor="t" anchorCtr="0">
            <a:noAutofit/>
          </a:bodyPr>
          <a:lstStyle/>
          <a:p>
            <a:pPr algn="ctr">
              <a:buSzPts val="4800"/>
              <a:buFont typeface="Meiryo"/>
              <a:buNone/>
            </a:pPr>
            <a:r>
              <a:rPr lang="ja-JP" altLang="en-US" sz="4800" dirty="0" smtClean="0">
                <a:latin typeface="ＭＳ Ｐゴシック" panose="020B0600070205080204" pitchFamily="50" charset="-128"/>
                <a:ea typeface="ＭＳ Ｐゴシック" panose="020B0600070205080204" pitchFamily="50" charset="-128"/>
                <a:cs typeface="Meiryo"/>
                <a:sym typeface="Meiryo"/>
              </a:rPr>
              <a:t>パワーポイント作成に</a:t>
            </a:r>
            <a:r>
              <a:rPr lang="ja-JP" altLang="en-US" sz="4800" dirty="0">
                <a:latin typeface="ＭＳ Ｐゴシック" panose="020B0600070205080204" pitchFamily="50" charset="-128"/>
                <a:ea typeface="ＭＳ Ｐゴシック" panose="020B0600070205080204" pitchFamily="50" charset="-128"/>
                <a:cs typeface="Meiryo"/>
                <a:sym typeface="Meiryo"/>
              </a:rPr>
              <a:t>ついて</a:t>
            </a:r>
            <a:endParaRPr sz="4800" dirty="0">
              <a:ea typeface="+mj-ea"/>
              <a:cs typeface="Meiryo"/>
              <a:sym typeface="Meiryo"/>
            </a:endParaRPr>
          </a:p>
        </p:txBody>
      </p:sp>
      <p:sp>
        <p:nvSpPr>
          <p:cNvPr id="4" name="Google Shape;96;p2"/>
          <p:cNvSpPr txBox="1"/>
          <p:nvPr/>
        </p:nvSpPr>
        <p:spPr>
          <a:xfrm>
            <a:off x="1028700" y="1551214"/>
            <a:ext cx="10401300" cy="4278086"/>
          </a:xfrm>
          <a:prstGeom prst="rect">
            <a:avLst/>
          </a:prstGeom>
          <a:noFill/>
          <a:ln>
            <a:noFill/>
          </a:ln>
        </p:spPr>
        <p:txBody>
          <a:bodyPr spcFirstLastPara="1" wrap="square" lIns="91425" tIns="45700" rIns="91425" bIns="45700" anchor="t" anchorCtr="0">
            <a:noAutofit/>
          </a:bodyPr>
          <a:lstStyle/>
          <a:p>
            <a:pPr algn="ctr">
              <a:buSzPts val="9600"/>
              <a:buFont typeface="Meiryo"/>
              <a:buNone/>
            </a:pPr>
            <a:r>
              <a:rPr lang="ja-JP" altLang="en-US" sz="4800" dirty="0" smtClean="0">
                <a:latin typeface="ＭＳ Ｐゴシック" panose="020B0600070205080204" pitchFamily="50" charset="-128"/>
                <a:ea typeface="ＭＳ Ｐゴシック" panose="020B0600070205080204" pitchFamily="50" charset="-128"/>
                <a:cs typeface="Meiryo"/>
                <a:sym typeface="Meiryo"/>
              </a:rPr>
              <a:t>最後に</a:t>
            </a:r>
            <a:endParaRPr lang="en-US" altLang="ja-JP" sz="4800" dirty="0" smtClean="0">
              <a:latin typeface="ＭＳ Ｐゴシック" panose="020B0600070205080204" pitchFamily="50" charset="-128"/>
              <a:ea typeface="ＭＳ Ｐゴシック" panose="020B0600070205080204" pitchFamily="50" charset="-128"/>
              <a:cs typeface="Meiryo"/>
              <a:sym typeface="Meiryo"/>
            </a:endParaRPr>
          </a:p>
          <a:p>
            <a:pPr>
              <a:buSzPts val="9600"/>
              <a:buFont typeface="Meiryo"/>
              <a:buNone/>
            </a:pPr>
            <a:endParaRPr lang="en-US" altLang="ja-JP" sz="4800" dirty="0" smtClean="0">
              <a:latin typeface="ＭＳ Ｐゴシック" panose="020B0600070205080204" pitchFamily="50" charset="-128"/>
              <a:ea typeface="ＭＳ Ｐゴシック" panose="020B0600070205080204" pitchFamily="50" charset="-128"/>
              <a:cs typeface="Meiryo"/>
              <a:sym typeface="Meiryo"/>
            </a:endParaRPr>
          </a:p>
          <a:p>
            <a:pPr algn="ctr">
              <a:buSzPts val="9600"/>
              <a:buFont typeface="Meiryo"/>
              <a:buNone/>
            </a:pPr>
            <a:r>
              <a:rPr lang="ja-JP" altLang="en-US" sz="6000" dirty="0" smtClean="0">
                <a:latin typeface="ＭＳ Ｐゴシック" panose="020B0600070205080204" pitchFamily="50" charset="-128"/>
                <a:ea typeface="ＭＳ Ｐゴシック" panose="020B0600070205080204" pitchFamily="50" charset="-128"/>
                <a:cs typeface="Meiryo"/>
                <a:sym typeface="Meiryo"/>
              </a:rPr>
              <a:t>綺麗なパワポを作ると式典が</a:t>
            </a:r>
            <a:endParaRPr lang="en-US" altLang="ja-JP" sz="6000" dirty="0" smtClean="0">
              <a:latin typeface="ＭＳ Ｐゴシック" panose="020B0600070205080204" pitchFamily="50" charset="-128"/>
              <a:ea typeface="ＭＳ Ｐゴシック" panose="020B0600070205080204" pitchFamily="50" charset="-128"/>
              <a:cs typeface="Meiryo"/>
              <a:sym typeface="Meiryo"/>
            </a:endParaRPr>
          </a:p>
          <a:p>
            <a:pPr algn="ctr">
              <a:buSzPts val="9600"/>
              <a:buFont typeface="Meiryo"/>
              <a:buNone/>
            </a:pPr>
            <a:r>
              <a:rPr lang="ja-JP" altLang="en-US" sz="6000" dirty="0" smtClean="0">
                <a:latin typeface="ＭＳ Ｐゴシック" panose="020B0600070205080204" pitchFamily="50" charset="-128"/>
                <a:ea typeface="ＭＳ Ｐゴシック" panose="020B0600070205080204" pitchFamily="50" charset="-128"/>
                <a:cs typeface="Meiryo"/>
                <a:sym typeface="Meiryo"/>
              </a:rPr>
              <a:t>綺麗に見えます。</a:t>
            </a:r>
            <a:endParaRPr lang="en-US" altLang="ja-JP" sz="6000" dirty="0" smtClean="0">
              <a:latin typeface="ＭＳ Ｐゴシック" panose="020B0600070205080204" pitchFamily="50" charset="-128"/>
              <a:ea typeface="ＭＳ Ｐゴシック" panose="020B0600070205080204" pitchFamily="50" charset="-128"/>
              <a:cs typeface="Meiryo"/>
              <a:sym typeface="Meiryo"/>
            </a:endParaRPr>
          </a:p>
        </p:txBody>
      </p:sp>
    </p:spTree>
    <p:extLst>
      <p:ext uri="{BB962C8B-B14F-4D97-AF65-F5344CB8AC3E}">
        <p14:creationId xmlns:p14="http://schemas.microsoft.com/office/powerpoint/2010/main" val="21919595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2"/>
        <p:cNvGrpSpPr/>
        <p:nvPr/>
      </p:nvGrpSpPr>
      <p:grpSpPr>
        <a:xfrm>
          <a:off x="0" y="0"/>
          <a:ext cx="0" cy="0"/>
          <a:chOff x="0" y="0"/>
          <a:chExt cx="0" cy="0"/>
        </a:xfrm>
      </p:grpSpPr>
      <p:cxnSp>
        <p:nvCxnSpPr>
          <p:cNvPr id="93" name="Google Shape;93;p2"/>
          <p:cNvCxnSpPr/>
          <p:nvPr/>
        </p:nvCxnSpPr>
        <p:spPr>
          <a:xfrm>
            <a:off x="312821" y="1203158"/>
            <a:ext cx="11566358" cy="0"/>
          </a:xfrm>
          <a:prstGeom prst="straightConnector1">
            <a:avLst/>
          </a:prstGeom>
          <a:noFill/>
          <a:ln w="38100" cap="flat" cmpd="sng">
            <a:solidFill>
              <a:schemeClr val="accent1"/>
            </a:solidFill>
            <a:prstDash val="solid"/>
            <a:miter lim="800000"/>
            <a:headEnd type="none" w="sm" len="sm"/>
            <a:tailEnd type="none" w="sm" len="sm"/>
          </a:ln>
        </p:spPr>
      </p:cxnSp>
      <p:sp>
        <p:nvSpPr>
          <p:cNvPr id="94" name="Google Shape;94;p2"/>
          <p:cNvSpPr txBox="1"/>
          <p:nvPr/>
        </p:nvSpPr>
        <p:spPr>
          <a:xfrm>
            <a:off x="3849231" y="266331"/>
            <a:ext cx="4493538" cy="830997"/>
          </a:xfrm>
          <a:prstGeom prst="rect">
            <a:avLst/>
          </a:prstGeom>
          <a:noFill/>
          <a:ln>
            <a:noFill/>
          </a:ln>
        </p:spPr>
        <p:txBody>
          <a:bodyPr spcFirstLastPara="1" wrap="square" lIns="91425" tIns="45700" rIns="91425" bIns="45700" anchor="t" anchorCtr="0">
            <a:noAutofit/>
          </a:bodyPr>
          <a:lstStyle/>
          <a:p>
            <a:pPr algn="ctr">
              <a:buSzPts val="4800"/>
              <a:buFont typeface="Meiryo"/>
              <a:buNone/>
            </a:pPr>
            <a:r>
              <a:rPr lang="ja-JP" altLang="en-US" sz="4800" dirty="0">
                <a:latin typeface="+mj-ea"/>
                <a:ea typeface="+mj-ea"/>
                <a:cs typeface="Meiryo"/>
                <a:sym typeface="Meiryo"/>
              </a:rPr>
              <a:t>開　会　宣　言</a:t>
            </a:r>
            <a:endParaRPr sz="4800" dirty="0">
              <a:latin typeface="+mj-ea"/>
              <a:ea typeface="+mj-ea"/>
              <a:cs typeface="Meiryo"/>
              <a:sym typeface="Meiryo"/>
            </a:endParaRPr>
          </a:p>
        </p:txBody>
      </p:sp>
      <p:sp>
        <p:nvSpPr>
          <p:cNvPr id="95" name="Google Shape;95;p2"/>
          <p:cNvSpPr txBox="1"/>
          <p:nvPr/>
        </p:nvSpPr>
        <p:spPr>
          <a:xfrm>
            <a:off x="2654446" y="2214980"/>
            <a:ext cx="6883097" cy="707886"/>
          </a:xfrm>
          <a:prstGeom prst="rect">
            <a:avLst/>
          </a:prstGeom>
          <a:noFill/>
          <a:ln>
            <a:noFill/>
          </a:ln>
        </p:spPr>
        <p:txBody>
          <a:bodyPr spcFirstLastPara="1" wrap="square" lIns="91425" tIns="45700" rIns="91425" bIns="45700" anchor="t" anchorCtr="0">
            <a:noAutofit/>
          </a:bodyPr>
          <a:lstStyle/>
          <a:p>
            <a:pPr algn="ctr">
              <a:buSzPts val="4000"/>
              <a:buFont typeface="Meiryo"/>
              <a:buNone/>
            </a:pPr>
            <a:r>
              <a:rPr lang="ja-JP" altLang="en-US" sz="4000" dirty="0" smtClean="0">
                <a:latin typeface="+mj-ea"/>
                <a:ea typeface="+mj-ea"/>
                <a:cs typeface="Meiryo"/>
                <a:sym typeface="Meiryo"/>
              </a:rPr>
              <a:t>副会長（</a:t>
            </a:r>
            <a:r>
              <a:rPr lang="ja-JP" altLang="en-US" sz="4000" dirty="0">
                <a:latin typeface="+mj-ea"/>
                <a:ea typeface="+mj-ea"/>
                <a:cs typeface="Meiryo"/>
                <a:sym typeface="Meiryo"/>
              </a:rPr>
              <a:t>中地区担当）</a:t>
            </a:r>
            <a:endParaRPr sz="1800" dirty="0">
              <a:latin typeface="+mj-ea"/>
              <a:ea typeface="+mj-ea"/>
            </a:endParaRPr>
          </a:p>
        </p:txBody>
      </p:sp>
      <p:sp>
        <p:nvSpPr>
          <p:cNvPr id="96" name="Google Shape;96;p2"/>
          <p:cNvSpPr txBox="1"/>
          <p:nvPr/>
        </p:nvSpPr>
        <p:spPr>
          <a:xfrm>
            <a:off x="2925898" y="3208284"/>
            <a:ext cx="6340197" cy="1569660"/>
          </a:xfrm>
          <a:prstGeom prst="rect">
            <a:avLst/>
          </a:prstGeom>
          <a:noFill/>
          <a:ln>
            <a:noFill/>
          </a:ln>
        </p:spPr>
        <p:txBody>
          <a:bodyPr spcFirstLastPara="1" wrap="square" lIns="91425" tIns="45700" rIns="91425" bIns="45700" anchor="t" anchorCtr="0">
            <a:noAutofit/>
          </a:bodyPr>
          <a:lstStyle/>
          <a:p>
            <a:pPr algn="ctr">
              <a:buSzPts val="9600"/>
              <a:buFont typeface="Meiryo"/>
              <a:buNone/>
            </a:pPr>
            <a:r>
              <a:rPr lang="ja-JP" altLang="en-US" sz="9600" dirty="0" smtClean="0">
                <a:latin typeface="+mj-ea"/>
                <a:ea typeface="+mj-ea"/>
                <a:cs typeface="Meiryo"/>
                <a:sym typeface="Meiryo"/>
              </a:rPr>
              <a:t>山田　太郎</a:t>
            </a:r>
            <a:endParaRPr sz="9600" dirty="0">
              <a:latin typeface="+mj-ea"/>
              <a:ea typeface="+mj-ea"/>
              <a:cs typeface="Meiryo"/>
              <a:sym typeface="Meiryo"/>
            </a:endParaRPr>
          </a:p>
        </p:txBody>
      </p:sp>
      <p:sp>
        <p:nvSpPr>
          <p:cNvPr id="97" name="Google Shape;97;p2"/>
          <p:cNvSpPr txBox="1"/>
          <p:nvPr/>
        </p:nvSpPr>
        <p:spPr>
          <a:xfrm>
            <a:off x="1173899" y="4903857"/>
            <a:ext cx="9844193" cy="707886"/>
          </a:xfrm>
          <a:prstGeom prst="rect">
            <a:avLst/>
          </a:prstGeom>
          <a:noFill/>
          <a:ln>
            <a:noFill/>
          </a:ln>
        </p:spPr>
        <p:txBody>
          <a:bodyPr spcFirstLastPara="1" wrap="square" lIns="91425" tIns="45700" rIns="91425" bIns="45700" anchor="t" anchorCtr="0">
            <a:noAutofit/>
          </a:bodyPr>
          <a:lstStyle/>
          <a:p>
            <a:pPr algn="ctr">
              <a:buSzPts val="3600"/>
              <a:buFont typeface="Meiryo"/>
              <a:buNone/>
            </a:pPr>
            <a:r>
              <a:rPr lang="ja-JP" altLang="en-US" sz="3600" dirty="0" smtClean="0">
                <a:latin typeface="+mj-ea"/>
                <a:ea typeface="+mj-ea"/>
                <a:cs typeface="Meiryo"/>
                <a:sym typeface="Meiryo"/>
              </a:rPr>
              <a:t>（〇〇ブロック</a:t>
            </a:r>
            <a:r>
              <a:rPr lang="ja-JP" altLang="en-US" sz="3600" dirty="0">
                <a:latin typeface="+mj-ea"/>
                <a:ea typeface="+mj-ea"/>
                <a:cs typeface="Meiryo"/>
                <a:sym typeface="Meiryo"/>
              </a:rPr>
              <a:t>　</a:t>
            </a:r>
            <a:r>
              <a:rPr lang="ja-JP" altLang="en-US" sz="3600" dirty="0" smtClean="0">
                <a:latin typeface="+mj-ea"/>
                <a:ea typeface="+mj-ea"/>
                <a:cs typeface="Meiryo"/>
                <a:sym typeface="Meiryo"/>
              </a:rPr>
              <a:t>〇〇県連</a:t>
            </a:r>
            <a:r>
              <a:rPr lang="ja-JP" altLang="en-US" sz="3600" dirty="0">
                <a:latin typeface="+mj-ea"/>
                <a:ea typeface="+mj-ea"/>
                <a:cs typeface="Meiryo"/>
                <a:sym typeface="Meiryo"/>
              </a:rPr>
              <a:t>　</a:t>
            </a:r>
            <a:r>
              <a:rPr lang="ja-JP" altLang="en-US" sz="3600" dirty="0" smtClean="0">
                <a:latin typeface="+mj-ea"/>
                <a:ea typeface="+mj-ea"/>
                <a:cs typeface="Meiryo"/>
                <a:sym typeface="Meiryo"/>
              </a:rPr>
              <a:t>〇〇</a:t>
            </a:r>
            <a:r>
              <a:rPr lang="en-US" altLang="ja-JP" sz="3600" dirty="0" smtClean="0">
                <a:latin typeface="+mj-ea"/>
                <a:ea typeface="+mj-ea"/>
                <a:cs typeface="Meiryo"/>
                <a:sym typeface="Meiryo"/>
              </a:rPr>
              <a:t>YEG</a:t>
            </a:r>
            <a:r>
              <a:rPr lang="ja-JP" altLang="en-US" sz="3600" dirty="0">
                <a:latin typeface="+mj-ea"/>
                <a:ea typeface="+mj-ea"/>
                <a:cs typeface="Meiryo"/>
                <a:sym typeface="Meiryo"/>
              </a:rPr>
              <a:t>）</a:t>
            </a:r>
            <a:endParaRPr sz="3600" dirty="0">
              <a:latin typeface="+mj-ea"/>
              <a:ea typeface="+mj-ea"/>
              <a:cs typeface="Meiryo"/>
              <a:sym typeface="Meiryo"/>
            </a:endParaRPr>
          </a:p>
        </p:txBody>
      </p:sp>
      <p:sp>
        <p:nvSpPr>
          <p:cNvPr id="7" name="Google Shape;149;p10"/>
          <p:cNvSpPr txBox="1">
            <a:spLocks/>
          </p:cNvSpPr>
          <p:nvPr/>
        </p:nvSpPr>
        <p:spPr>
          <a:xfrm>
            <a:off x="240538" y="233989"/>
            <a:ext cx="2413908" cy="794604"/>
          </a:xfrm>
          <a:prstGeom prst="rect">
            <a:avLst/>
          </a:prstGeom>
          <a:noFill/>
          <a:ln>
            <a:noFill/>
          </a:ln>
        </p:spPr>
        <p:txBody>
          <a:bodyPr spcFirstLastPara="1" wrap="square" lIns="91425" tIns="45700" rIns="91425" bIns="45700" anchor="b" anchorCtr="0">
            <a:normAutofit fontScale="70000" lnSpcReduction="20000"/>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Arial"/>
              <a:buNone/>
              <a:defRPr sz="60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nSpc>
                <a:spcPct val="150000"/>
              </a:lnSpc>
              <a:buSzPts val="8640"/>
              <a:buFont typeface="Meiryo"/>
              <a:buNone/>
            </a:pPr>
            <a:r>
              <a:rPr lang="ja-JP" altLang="en-US" sz="4770" b="1" dirty="0" smtClean="0">
                <a:latin typeface="Meiryo"/>
                <a:ea typeface="Meiryo"/>
                <a:cs typeface="Meiryo"/>
                <a:sym typeface="Meiryo"/>
              </a:rPr>
              <a:t>事例１</a:t>
            </a:r>
            <a:endParaRPr lang="zh-TW" altLang="en-US" sz="4770" b="1" dirty="0">
              <a:latin typeface="Meiryo"/>
              <a:ea typeface="Meiryo"/>
              <a:cs typeface="Meiryo"/>
              <a:sym typeface="Meiryo"/>
            </a:endParaRPr>
          </a:p>
        </p:txBody>
      </p:sp>
    </p:spTree>
    <p:extLst>
      <p:ext uri="{BB962C8B-B14F-4D97-AF65-F5344CB8AC3E}">
        <p14:creationId xmlns:p14="http://schemas.microsoft.com/office/powerpoint/2010/main" val="3637101788"/>
      </p:ext>
    </p:extLst>
  </p:cSld>
  <p:clrMapOvr>
    <a:masterClrMapping/>
  </p:clrMapOvr>
  <p:timing>
    <p:tnLst>
      <p:par>
        <p:cTn id="1" dur="indefinite" restart="never" nodeType="tmRoot"/>
      </p:par>
    </p:tnLst>
  </p:timing>
</p:sld>
</file>

<file path=ppt/theme/theme1.xml><?xml version="1.0" encoding="utf-8"?>
<a:theme xmlns:a="http://schemas.openxmlformats.org/drawingml/2006/main" name="スライス">
  <a:themeElements>
    <a:clrScheme name="スライス">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スライス">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スライス">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102</TotalTime>
  <Words>504</Words>
  <Application>Microsoft Office PowerPoint</Application>
  <PresentationFormat>ワイド画面</PresentationFormat>
  <Paragraphs>106</Paragraphs>
  <Slides>25</Slides>
  <Notes>18</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25</vt:i4>
      </vt:variant>
    </vt:vector>
  </HeadingPairs>
  <TitlesOfParts>
    <vt:vector size="36" baseType="lpstr">
      <vt:lpstr>AR Pゴシック体S</vt:lpstr>
      <vt:lpstr>AR P黒丸ＰＯＰ体H</vt:lpstr>
      <vt:lpstr>微軟正黑體</vt:lpstr>
      <vt:lpstr>ＭＳ Ｐゴシック</vt:lpstr>
      <vt:lpstr>新細明體</vt:lpstr>
      <vt:lpstr>メイリオ</vt:lpstr>
      <vt:lpstr>メイリオ</vt:lpstr>
      <vt:lpstr>Arial</vt:lpstr>
      <vt:lpstr>Century Gothic</vt:lpstr>
      <vt:lpstr>Wingdings 3</vt:lpstr>
      <vt:lpstr>スライス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役員予定者オリエンテーション</dc:title>
  <dc:creator>佐藤　文音</dc:creator>
  <cp:lastModifiedBy>sauser</cp:lastModifiedBy>
  <cp:revision>21</cp:revision>
  <dcterms:created xsi:type="dcterms:W3CDTF">2020-11-14T10:35:41Z</dcterms:created>
  <dcterms:modified xsi:type="dcterms:W3CDTF">2021-04-30T21:34:55Z</dcterms:modified>
</cp:coreProperties>
</file>